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366" r:id="rId5"/>
    <p:sldId id="338" r:id="rId6"/>
    <p:sldId id="367" r:id="rId7"/>
    <p:sldId id="385" r:id="rId8"/>
    <p:sldId id="258" r:id="rId9"/>
    <p:sldId id="352" r:id="rId10"/>
    <p:sldId id="359" r:id="rId11"/>
    <p:sldId id="387" r:id="rId12"/>
    <p:sldId id="395" r:id="rId13"/>
    <p:sldId id="388" r:id="rId14"/>
    <p:sldId id="379" r:id="rId15"/>
    <p:sldId id="380" r:id="rId16"/>
    <p:sldId id="321" r:id="rId17"/>
  </p:sldIdLst>
  <p:sldSz cx="9144000" cy="5143500"/>
  <p:notesSz cx="6858000" cy="9144000"/>
  <p:embeddedFontLst>
    <p:embeddedFont>
      <p:font typeface="Fredoka SemiBold"/>
      <p:regular r:id="rId21"/>
    </p:embeddedFont>
    <p:embeddedFont>
      <p:font typeface="Quicksand"/>
      <p:bold r:id="rId22"/>
    </p:embeddedFont>
    <p:embeddedFont>
      <p:font typeface="DM Sans"/>
      <p:regular r:id="rId23"/>
    </p:embeddedFont>
    <p:embeddedFont>
      <p:font typeface="Kiwi Maru" panose="00000500000000000000" charset="-120"/>
      <p:regular r:id="rId24"/>
    </p:embeddedFont>
    <p:embeddedFont>
      <p:font typeface="MS PGothic" panose="020B0600070205080204" charset="-128"/>
      <p:regular r:id="rId25"/>
    </p:embeddedFont>
    <p:embeddedFont>
      <p:font typeface="Calibri Light" panose="020F0302020204030204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2F02"/>
    <a:srgbClr val="000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8CF23D0-5AC2-415E-8793-C8B43F8569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31007ba2_0_2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31007ba2_0_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31007ba2_0_2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31007ba2_0_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31007ba2_0_2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31007ba2_0_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 panose="02000503000000000000"/>
              <a:ea typeface="Anaheim" panose="02000503000000000000"/>
              <a:cs typeface="Anaheim" panose="02000503000000000000"/>
              <a:sym typeface="Anaheim" panose="02000503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31007ba2_0_2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31007ba2_0_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oogle Shape;9;p2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951500"/>
            <a:ext cx="4431300" cy="25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713225" y="3752750"/>
            <a:ext cx="4201800" cy="475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 rot="-611195">
            <a:off x="8471703" y="1209748"/>
            <a:ext cx="459992" cy="363662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oogle Shape;65;p11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6" name="Google Shape;66;p11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11"/>
          <p:cNvSpPr txBox="1"/>
          <p:nvPr>
            <p:ph type="title" hasCustomPrompt="1"/>
          </p:nvPr>
        </p:nvSpPr>
        <p:spPr>
          <a:xfrm>
            <a:off x="713225" y="1333137"/>
            <a:ext cx="5439600" cy="13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type="subTitle" idx="1"/>
          </p:nvPr>
        </p:nvSpPr>
        <p:spPr>
          <a:xfrm>
            <a:off x="831850" y="2938092"/>
            <a:ext cx="4689000" cy="4971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11"/>
          <p:cNvSpPr/>
          <p:nvPr/>
        </p:nvSpPr>
        <p:spPr>
          <a:xfrm rot="464902" flipH="1">
            <a:off x="199027" y="4378779"/>
            <a:ext cx="687600" cy="543542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Google Shape;72;p13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3" name="Google Shape;73;p13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type="subTitle" idx="1"/>
          </p:nvPr>
        </p:nvSpPr>
        <p:spPr>
          <a:xfrm>
            <a:off x="1454702" y="2225547"/>
            <a:ext cx="275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type="subTitle" idx="2"/>
          </p:nvPr>
        </p:nvSpPr>
        <p:spPr>
          <a:xfrm>
            <a:off x="5568288" y="2225538"/>
            <a:ext cx="275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type="subTitle" idx="3"/>
          </p:nvPr>
        </p:nvSpPr>
        <p:spPr>
          <a:xfrm>
            <a:off x="5568263" y="3697596"/>
            <a:ext cx="275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type="subTitle" idx="4"/>
          </p:nvPr>
        </p:nvSpPr>
        <p:spPr>
          <a:xfrm>
            <a:off x="1454700" y="3701666"/>
            <a:ext cx="275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type="title" idx="5" hasCustomPrompt="1"/>
          </p:nvPr>
        </p:nvSpPr>
        <p:spPr>
          <a:xfrm>
            <a:off x="720000" y="1701001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type="title" idx="6" hasCustomPrompt="1"/>
          </p:nvPr>
        </p:nvSpPr>
        <p:spPr>
          <a:xfrm>
            <a:off x="4833563" y="3177108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type="title" idx="7" hasCustomPrompt="1"/>
          </p:nvPr>
        </p:nvSpPr>
        <p:spPr>
          <a:xfrm>
            <a:off x="4833563" y="1701000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type="title" idx="8" hasCustomPrompt="1"/>
          </p:nvPr>
        </p:nvSpPr>
        <p:spPr>
          <a:xfrm>
            <a:off x="720000" y="3177109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type="subTitle" idx="9"/>
          </p:nvPr>
        </p:nvSpPr>
        <p:spPr>
          <a:xfrm>
            <a:off x="1454702" y="1701000"/>
            <a:ext cx="2755200" cy="48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type="subTitle" idx="13"/>
          </p:nvPr>
        </p:nvSpPr>
        <p:spPr>
          <a:xfrm>
            <a:off x="5568288" y="1701000"/>
            <a:ext cx="2755200" cy="48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4"/>
          </p:nvPr>
        </p:nvSpPr>
        <p:spPr>
          <a:xfrm>
            <a:off x="1454700" y="3177119"/>
            <a:ext cx="2755200" cy="48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type="subTitle" idx="15"/>
          </p:nvPr>
        </p:nvSpPr>
        <p:spPr>
          <a:xfrm>
            <a:off x="5568263" y="3172533"/>
            <a:ext cx="2755200" cy="48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7" name="Google Shape;87;p13"/>
          <p:cNvSpPr/>
          <p:nvPr/>
        </p:nvSpPr>
        <p:spPr>
          <a:xfrm rot="202">
            <a:off x="8563440" y="742215"/>
            <a:ext cx="403079" cy="318656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p13"/>
          <p:cNvSpPr/>
          <p:nvPr/>
        </p:nvSpPr>
        <p:spPr>
          <a:xfrm rot="148">
            <a:off x="8489589" y="51262"/>
            <a:ext cx="550792" cy="435450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13"/>
          <p:cNvSpPr/>
          <p:nvPr/>
        </p:nvSpPr>
        <p:spPr>
          <a:xfrm>
            <a:off x="8021876" y="169750"/>
            <a:ext cx="467723" cy="369753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91;p14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2" name="Google Shape;92;p14"/>
          <p:cNvSpPr txBox="1"/>
          <p:nvPr>
            <p:ph type="title"/>
          </p:nvPr>
        </p:nvSpPr>
        <p:spPr>
          <a:xfrm>
            <a:off x="1789050" y="2475000"/>
            <a:ext cx="5565900" cy="9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4"/>
          <p:cNvSpPr txBox="1"/>
          <p:nvPr>
            <p:ph type="title" idx="2" hasCustomPrompt="1"/>
          </p:nvPr>
        </p:nvSpPr>
        <p:spPr>
          <a:xfrm>
            <a:off x="3935400" y="1085440"/>
            <a:ext cx="1273200" cy="1132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type="subTitle" idx="1"/>
          </p:nvPr>
        </p:nvSpPr>
        <p:spPr>
          <a:xfrm>
            <a:off x="2256900" y="3588300"/>
            <a:ext cx="4630200" cy="4500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14"/>
          <p:cNvSpPr/>
          <p:nvPr/>
        </p:nvSpPr>
        <p:spPr>
          <a:xfrm rot="-456983" flipH="1">
            <a:off x="24865" y="4335479"/>
            <a:ext cx="518252" cy="40969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4"/>
          <p:cNvSpPr/>
          <p:nvPr/>
        </p:nvSpPr>
        <p:spPr>
          <a:xfrm rot="711506" flipH="1">
            <a:off x="129441" y="3730131"/>
            <a:ext cx="647409" cy="51177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15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0" name="Google Shape;100;p15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 flipH="1">
            <a:off x="1127425" y="1901400"/>
            <a:ext cx="3109800" cy="17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5"/>
          <p:cNvSpPr txBox="1"/>
          <p:nvPr>
            <p:ph type="title" idx="2" hasCustomPrompt="1"/>
          </p:nvPr>
        </p:nvSpPr>
        <p:spPr>
          <a:xfrm flipH="1">
            <a:off x="1226171" y="606240"/>
            <a:ext cx="1273200" cy="1132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/>
          <p:nvPr>
            <p:ph type="subTitle" idx="1"/>
          </p:nvPr>
        </p:nvSpPr>
        <p:spPr>
          <a:xfrm flipH="1">
            <a:off x="1226175" y="3846950"/>
            <a:ext cx="2420700" cy="6903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/>
          <p:nvPr/>
        </p:nvSpPr>
        <p:spPr>
          <a:xfrm flipH="1">
            <a:off x="-6" y="256890"/>
            <a:ext cx="499516" cy="39488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15"/>
          <p:cNvSpPr/>
          <p:nvPr/>
        </p:nvSpPr>
        <p:spPr>
          <a:xfrm rot="647655" flipH="1">
            <a:off x="84350" y="789092"/>
            <a:ext cx="499513" cy="39488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16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8" name="Google Shape;108;p16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16"/>
          <p:cNvSpPr/>
          <p:nvPr/>
        </p:nvSpPr>
        <p:spPr>
          <a:xfrm rot="148">
            <a:off x="8686178" y="3842136"/>
            <a:ext cx="550815" cy="435450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16"/>
          <p:cNvSpPr/>
          <p:nvPr/>
        </p:nvSpPr>
        <p:spPr>
          <a:xfrm rot="-529677">
            <a:off x="8518004" y="3304481"/>
            <a:ext cx="550794" cy="435455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16"/>
          <p:cNvSpPr/>
          <p:nvPr/>
        </p:nvSpPr>
        <p:spPr>
          <a:xfrm>
            <a:off x="1" y="288225"/>
            <a:ext cx="467723" cy="369753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Google Shape;114;p17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15" name="Google Shape;115;p17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7" name="Google Shape;117;p17"/>
          <p:cNvSpPr/>
          <p:nvPr/>
        </p:nvSpPr>
        <p:spPr>
          <a:xfrm rot="148">
            <a:off x="107103" y="4060136"/>
            <a:ext cx="550815" cy="435450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17"/>
          <p:cNvSpPr/>
          <p:nvPr/>
        </p:nvSpPr>
        <p:spPr>
          <a:xfrm rot="-529677">
            <a:off x="8518004" y="1300381"/>
            <a:ext cx="550794" cy="435455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Google Shape;120;p18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21" name="Google Shape;121;p18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5484125" y="3330389"/>
            <a:ext cx="29301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3" name="Google Shape;123;p18"/>
          <p:cNvSpPr txBox="1"/>
          <p:nvPr>
            <p:ph type="subTitle" idx="1"/>
          </p:nvPr>
        </p:nvSpPr>
        <p:spPr>
          <a:xfrm>
            <a:off x="2715525" y="1599314"/>
            <a:ext cx="5698500" cy="15543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18"/>
          <p:cNvSpPr/>
          <p:nvPr/>
        </p:nvSpPr>
        <p:spPr>
          <a:xfrm rot="-195409" flipH="1">
            <a:off x="8291163" y="739700"/>
            <a:ext cx="659054" cy="521019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19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720000" y="539500"/>
            <a:ext cx="2786700" cy="23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type="subTitle" idx="1"/>
          </p:nvPr>
        </p:nvSpPr>
        <p:spPr>
          <a:xfrm>
            <a:off x="720000" y="3202600"/>
            <a:ext cx="2549700" cy="14013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/>
          <p:nvPr>
            <p:ph type="pic" idx="2"/>
          </p:nvPr>
        </p:nvSpPr>
        <p:spPr>
          <a:xfrm>
            <a:off x="4740725" y="533875"/>
            <a:ext cx="3568200" cy="4075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9"/>
          <p:cNvSpPr/>
          <p:nvPr/>
        </p:nvSpPr>
        <p:spPr>
          <a:xfrm rot="-195398" flipH="1">
            <a:off x="8598242" y="1773070"/>
            <a:ext cx="534191" cy="422316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Google Shape;133;p20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p20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713225" y="1261788"/>
            <a:ext cx="3554100" cy="12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type="subTitle" idx="1"/>
          </p:nvPr>
        </p:nvSpPr>
        <p:spPr>
          <a:xfrm>
            <a:off x="713225" y="2700738"/>
            <a:ext cx="3554100" cy="904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/>
          <p:nvPr/>
        </p:nvSpPr>
        <p:spPr>
          <a:xfrm rot="-195325" flipH="1">
            <a:off x="-94620" y="3667795"/>
            <a:ext cx="556495" cy="439926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20"/>
          <p:cNvSpPr/>
          <p:nvPr/>
        </p:nvSpPr>
        <p:spPr>
          <a:xfrm rot="-415483">
            <a:off x="7938105" y="228668"/>
            <a:ext cx="669092" cy="52893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oogle Shape;15;p3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" name="Google Shape;16;p3"/>
          <p:cNvSpPr txBox="1"/>
          <p:nvPr>
            <p:ph type="title"/>
          </p:nvPr>
        </p:nvSpPr>
        <p:spPr>
          <a:xfrm>
            <a:off x="742848" y="2475003"/>
            <a:ext cx="4357500" cy="9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type="title" idx="2" hasCustomPrompt="1"/>
          </p:nvPr>
        </p:nvSpPr>
        <p:spPr>
          <a:xfrm>
            <a:off x="851425" y="1085440"/>
            <a:ext cx="1273200" cy="1132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type="subTitle" idx="1"/>
          </p:nvPr>
        </p:nvSpPr>
        <p:spPr>
          <a:xfrm>
            <a:off x="851430" y="3588290"/>
            <a:ext cx="4248900" cy="4500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3"/>
          <p:cNvSpPr/>
          <p:nvPr/>
        </p:nvSpPr>
        <p:spPr>
          <a:xfrm rot="-632491" flipH="1">
            <a:off x="8211346" y="3203679"/>
            <a:ext cx="537155" cy="424662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21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p21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4837200" y="1693320"/>
            <a:ext cx="35934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type="subTitle" idx="1"/>
          </p:nvPr>
        </p:nvSpPr>
        <p:spPr>
          <a:xfrm>
            <a:off x="4837375" y="2495563"/>
            <a:ext cx="3593400" cy="954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/>
          <p:nvPr/>
        </p:nvSpPr>
        <p:spPr>
          <a:xfrm rot="161">
            <a:off x="-42605" y="886288"/>
            <a:ext cx="581987" cy="46009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21"/>
          <p:cNvSpPr/>
          <p:nvPr/>
        </p:nvSpPr>
        <p:spPr>
          <a:xfrm rot="-415483">
            <a:off x="105005" y="275030"/>
            <a:ext cx="669092" cy="52893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Google Shape;147;p22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8" name="Google Shape;148;p22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type="subTitle" idx="1"/>
          </p:nvPr>
        </p:nvSpPr>
        <p:spPr>
          <a:xfrm>
            <a:off x="4570625" y="2822279"/>
            <a:ext cx="23652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type="subTitle" idx="2"/>
          </p:nvPr>
        </p:nvSpPr>
        <p:spPr>
          <a:xfrm>
            <a:off x="970375" y="2822279"/>
            <a:ext cx="23652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type="subTitle" idx="3"/>
          </p:nvPr>
        </p:nvSpPr>
        <p:spPr>
          <a:xfrm>
            <a:off x="970375" y="2263379"/>
            <a:ext cx="2365200" cy="5100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type="subTitle" idx="4"/>
          </p:nvPr>
        </p:nvSpPr>
        <p:spPr>
          <a:xfrm>
            <a:off x="4570627" y="2263379"/>
            <a:ext cx="2365200" cy="5100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4" name="Google Shape;154;p22"/>
          <p:cNvSpPr/>
          <p:nvPr/>
        </p:nvSpPr>
        <p:spPr>
          <a:xfrm rot="-415559">
            <a:off x="27243" y="3922298"/>
            <a:ext cx="618731" cy="489083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22"/>
          <p:cNvSpPr/>
          <p:nvPr/>
        </p:nvSpPr>
        <p:spPr>
          <a:xfrm rot="711562" flipH="1">
            <a:off x="267431" y="4633561"/>
            <a:ext cx="525190" cy="41515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22"/>
          <p:cNvSpPr/>
          <p:nvPr/>
        </p:nvSpPr>
        <p:spPr>
          <a:xfrm flipH="1">
            <a:off x="8341765" y="2116250"/>
            <a:ext cx="549812" cy="43462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22"/>
          <p:cNvSpPr/>
          <p:nvPr/>
        </p:nvSpPr>
        <p:spPr>
          <a:xfrm rot="430942" flipH="1">
            <a:off x="8624073" y="1601504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23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23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type="subTitle" idx="1"/>
          </p:nvPr>
        </p:nvSpPr>
        <p:spPr>
          <a:xfrm>
            <a:off x="4850251" y="1973650"/>
            <a:ext cx="3567000" cy="1880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type="subTitle" idx="2"/>
          </p:nvPr>
        </p:nvSpPr>
        <p:spPr>
          <a:xfrm>
            <a:off x="713225" y="1973650"/>
            <a:ext cx="3567000" cy="1880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3"/>
          <p:cNvSpPr/>
          <p:nvPr/>
        </p:nvSpPr>
        <p:spPr>
          <a:xfrm rot="-195458" flipH="1">
            <a:off x="10219" y="4539698"/>
            <a:ext cx="471596" cy="372814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Google Shape;166;p24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7" name="Google Shape;167;p24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type="subTitle" idx="1"/>
          </p:nvPr>
        </p:nvSpPr>
        <p:spPr>
          <a:xfrm>
            <a:off x="3730375" y="1606550"/>
            <a:ext cx="41892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type="subTitle" idx="2"/>
          </p:nvPr>
        </p:nvSpPr>
        <p:spPr>
          <a:xfrm>
            <a:off x="3730375" y="2718175"/>
            <a:ext cx="41892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type="subTitle" idx="3"/>
          </p:nvPr>
        </p:nvSpPr>
        <p:spPr>
          <a:xfrm>
            <a:off x="3730375" y="3830000"/>
            <a:ext cx="4189200" cy="5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type="subTitle" idx="4"/>
          </p:nvPr>
        </p:nvSpPr>
        <p:spPr>
          <a:xfrm>
            <a:off x="1440000" y="1606538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type="subTitle" idx="5"/>
          </p:nvPr>
        </p:nvSpPr>
        <p:spPr>
          <a:xfrm>
            <a:off x="1440000" y="2718175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4" name="Google Shape;174;p24"/>
          <p:cNvSpPr txBox="1"/>
          <p:nvPr>
            <p:ph type="subTitle" idx="6"/>
          </p:nvPr>
        </p:nvSpPr>
        <p:spPr>
          <a:xfrm>
            <a:off x="1440000" y="3830000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5" name="Google Shape;175;p24"/>
          <p:cNvSpPr/>
          <p:nvPr/>
        </p:nvSpPr>
        <p:spPr>
          <a:xfrm rot="-595294">
            <a:off x="8404273" y="1530324"/>
            <a:ext cx="601710" cy="47566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24"/>
          <p:cNvSpPr/>
          <p:nvPr/>
        </p:nvSpPr>
        <p:spPr>
          <a:xfrm rot="195464">
            <a:off x="8554752" y="872644"/>
            <a:ext cx="576751" cy="45593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25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79" name="Google Shape;179;p25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type="subTitle" idx="1"/>
          </p:nvPr>
        </p:nvSpPr>
        <p:spPr>
          <a:xfrm>
            <a:off x="838450" y="2593775"/>
            <a:ext cx="2175300" cy="18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type="subTitle" idx="2"/>
          </p:nvPr>
        </p:nvSpPr>
        <p:spPr>
          <a:xfrm>
            <a:off x="3484350" y="2593775"/>
            <a:ext cx="2175300" cy="18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type="subTitle" idx="3"/>
          </p:nvPr>
        </p:nvSpPr>
        <p:spPr>
          <a:xfrm>
            <a:off x="6130250" y="2593775"/>
            <a:ext cx="2175300" cy="18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type="subTitle" idx="4"/>
          </p:nvPr>
        </p:nvSpPr>
        <p:spPr>
          <a:xfrm>
            <a:off x="838450" y="1991563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type="subTitle" idx="5"/>
          </p:nvPr>
        </p:nvSpPr>
        <p:spPr>
          <a:xfrm>
            <a:off x="3484350" y="1991575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6" name="Google Shape;186;p25"/>
          <p:cNvSpPr txBox="1"/>
          <p:nvPr>
            <p:ph type="subTitle" idx="6"/>
          </p:nvPr>
        </p:nvSpPr>
        <p:spPr>
          <a:xfrm>
            <a:off x="6130250" y="1991575"/>
            <a:ext cx="2175300" cy="513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7" name="Google Shape;187;p25"/>
          <p:cNvSpPr/>
          <p:nvPr/>
        </p:nvSpPr>
        <p:spPr>
          <a:xfrm rot="-595294">
            <a:off x="8492548" y="662299"/>
            <a:ext cx="601710" cy="47566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25"/>
          <p:cNvSpPr/>
          <p:nvPr/>
        </p:nvSpPr>
        <p:spPr>
          <a:xfrm rot="195464">
            <a:off x="8083227" y="142069"/>
            <a:ext cx="576751" cy="45593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25"/>
          <p:cNvSpPr/>
          <p:nvPr/>
        </p:nvSpPr>
        <p:spPr>
          <a:xfrm rot="-595294">
            <a:off x="-56527" y="4039299"/>
            <a:ext cx="601710" cy="47566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25"/>
          <p:cNvSpPr/>
          <p:nvPr/>
        </p:nvSpPr>
        <p:spPr>
          <a:xfrm rot="321505">
            <a:off x="165569" y="4553369"/>
            <a:ext cx="601700" cy="475662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25"/>
          <p:cNvSpPr/>
          <p:nvPr/>
        </p:nvSpPr>
        <p:spPr>
          <a:xfrm rot="-595277">
            <a:off x="144856" y="565204"/>
            <a:ext cx="443020" cy="350224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" name="Google Shape;193;p26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4" name="Google Shape;194;p26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type="subTitle" idx="1"/>
          </p:nvPr>
        </p:nvSpPr>
        <p:spPr>
          <a:xfrm>
            <a:off x="1517986" y="221673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type="subTitle" idx="2"/>
          </p:nvPr>
        </p:nvSpPr>
        <p:spPr>
          <a:xfrm>
            <a:off x="5250589" y="221673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subTitle" idx="3"/>
          </p:nvPr>
        </p:nvSpPr>
        <p:spPr>
          <a:xfrm>
            <a:off x="1517986" y="3859614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type="subTitle" idx="4"/>
          </p:nvPr>
        </p:nvSpPr>
        <p:spPr>
          <a:xfrm>
            <a:off x="5250589" y="3859614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type="subTitle" idx="5"/>
          </p:nvPr>
        </p:nvSpPr>
        <p:spPr>
          <a:xfrm>
            <a:off x="1517986" y="1671650"/>
            <a:ext cx="1978200" cy="505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1" name="Google Shape;201;p26"/>
          <p:cNvSpPr txBox="1"/>
          <p:nvPr>
            <p:ph type="subTitle" idx="6"/>
          </p:nvPr>
        </p:nvSpPr>
        <p:spPr>
          <a:xfrm>
            <a:off x="1517986" y="3314625"/>
            <a:ext cx="1978200" cy="505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2" name="Google Shape;202;p26"/>
          <p:cNvSpPr txBox="1"/>
          <p:nvPr>
            <p:ph type="subTitle" idx="7"/>
          </p:nvPr>
        </p:nvSpPr>
        <p:spPr>
          <a:xfrm>
            <a:off x="5250586" y="1671650"/>
            <a:ext cx="1978200" cy="505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3" name="Google Shape;203;p26"/>
          <p:cNvSpPr txBox="1"/>
          <p:nvPr>
            <p:ph type="subTitle" idx="8"/>
          </p:nvPr>
        </p:nvSpPr>
        <p:spPr>
          <a:xfrm>
            <a:off x="5250586" y="3314625"/>
            <a:ext cx="1978200" cy="505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4" name="Google Shape;204;p26"/>
          <p:cNvSpPr/>
          <p:nvPr/>
        </p:nvSpPr>
        <p:spPr>
          <a:xfrm flipH="1">
            <a:off x="8445945" y="3659898"/>
            <a:ext cx="647401" cy="511764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26"/>
          <p:cNvSpPr/>
          <p:nvPr/>
        </p:nvSpPr>
        <p:spPr>
          <a:xfrm rot="430942" flipH="1">
            <a:off x="8326673" y="3184192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26"/>
          <p:cNvSpPr/>
          <p:nvPr/>
        </p:nvSpPr>
        <p:spPr>
          <a:xfrm rot="-195367" flipH="1">
            <a:off x="152163" y="4540271"/>
            <a:ext cx="549170" cy="434157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Google Shape;208;p27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7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type="subTitle" idx="1"/>
          </p:nvPr>
        </p:nvSpPr>
        <p:spPr>
          <a:xfrm>
            <a:off x="1334182" y="2188701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type="subTitle" idx="2"/>
          </p:nvPr>
        </p:nvSpPr>
        <p:spPr>
          <a:xfrm>
            <a:off x="3998556" y="2188701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7"/>
          <p:cNvSpPr txBox="1"/>
          <p:nvPr>
            <p:ph type="subTitle" idx="3"/>
          </p:nvPr>
        </p:nvSpPr>
        <p:spPr>
          <a:xfrm>
            <a:off x="1334182" y="3796625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type="subTitle" idx="4"/>
          </p:nvPr>
        </p:nvSpPr>
        <p:spPr>
          <a:xfrm>
            <a:off x="3998556" y="3796625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type="subTitle" idx="5"/>
          </p:nvPr>
        </p:nvSpPr>
        <p:spPr>
          <a:xfrm>
            <a:off x="6721882" y="2188701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type="subTitle" idx="6"/>
          </p:nvPr>
        </p:nvSpPr>
        <p:spPr>
          <a:xfrm>
            <a:off x="6721882" y="3796625"/>
            <a:ext cx="1705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type="subTitle" idx="7"/>
          </p:nvPr>
        </p:nvSpPr>
        <p:spPr>
          <a:xfrm>
            <a:off x="1334182" y="1696100"/>
            <a:ext cx="17055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8" name="Google Shape;218;p27"/>
          <p:cNvSpPr txBox="1"/>
          <p:nvPr>
            <p:ph type="subTitle" idx="8"/>
          </p:nvPr>
        </p:nvSpPr>
        <p:spPr>
          <a:xfrm>
            <a:off x="3998556" y="1696100"/>
            <a:ext cx="17055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27"/>
          <p:cNvSpPr txBox="1"/>
          <p:nvPr>
            <p:ph type="subTitle" idx="9"/>
          </p:nvPr>
        </p:nvSpPr>
        <p:spPr>
          <a:xfrm>
            <a:off x="6721882" y="1696100"/>
            <a:ext cx="16989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type="subTitle" idx="13"/>
          </p:nvPr>
        </p:nvSpPr>
        <p:spPr>
          <a:xfrm>
            <a:off x="1334182" y="3304000"/>
            <a:ext cx="17055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type="subTitle" idx="14"/>
          </p:nvPr>
        </p:nvSpPr>
        <p:spPr>
          <a:xfrm>
            <a:off x="3998556" y="3304000"/>
            <a:ext cx="17055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type="subTitle" idx="15"/>
          </p:nvPr>
        </p:nvSpPr>
        <p:spPr>
          <a:xfrm>
            <a:off x="6721882" y="3304000"/>
            <a:ext cx="1698900" cy="4926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3" name="Google Shape;223;p27"/>
          <p:cNvSpPr/>
          <p:nvPr/>
        </p:nvSpPr>
        <p:spPr>
          <a:xfrm flipH="1">
            <a:off x="8417395" y="856148"/>
            <a:ext cx="647401" cy="511764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4" name="Google Shape;224;p27"/>
          <p:cNvSpPr/>
          <p:nvPr/>
        </p:nvSpPr>
        <p:spPr>
          <a:xfrm rot="430942" flipH="1">
            <a:off x="7852798" y="166917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28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28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28"/>
          <p:cNvSpPr txBox="1"/>
          <p:nvPr>
            <p:ph type="title" hasCustomPrompt="1"/>
          </p:nvPr>
        </p:nvSpPr>
        <p:spPr>
          <a:xfrm>
            <a:off x="2486850" y="539500"/>
            <a:ext cx="4170300" cy="6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8"/>
          <p:cNvSpPr txBox="1"/>
          <p:nvPr>
            <p:ph type="subTitle" idx="1"/>
          </p:nvPr>
        </p:nvSpPr>
        <p:spPr>
          <a:xfrm>
            <a:off x="2486850" y="1202500"/>
            <a:ext cx="4170300" cy="4242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28"/>
          <p:cNvSpPr txBox="1"/>
          <p:nvPr>
            <p:ph type="title" idx="2" hasCustomPrompt="1"/>
          </p:nvPr>
        </p:nvSpPr>
        <p:spPr>
          <a:xfrm>
            <a:off x="2486850" y="2028151"/>
            <a:ext cx="4170300" cy="6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8"/>
          <p:cNvSpPr txBox="1"/>
          <p:nvPr>
            <p:ph type="subTitle" idx="3"/>
          </p:nvPr>
        </p:nvSpPr>
        <p:spPr>
          <a:xfrm>
            <a:off x="2486850" y="2691153"/>
            <a:ext cx="4170300" cy="4242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28"/>
          <p:cNvSpPr txBox="1"/>
          <p:nvPr>
            <p:ph type="title" idx="4" hasCustomPrompt="1"/>
          </p:nvPr>
        </p:nvSpPr>
        <p:spPr>
          <a:xfrm>
            <a:off x="2486850" y="3516800"/>
            <a:ext cx="4170300" cy="6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28"/>
          <p:cNvSpPr txBox="1"/>
          <p:nvPr>
            <p:ph type="subTitle" idx="5"/>
          </p:nvPr>
        </p:nvSpPr>
        <p:spPr>
          <a:xfrm>
            <a:off x="2486850" y="4179800"/>
            <a:ext cx="4170300" cy="4242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28"/>
          <p:cNvSpPr/>
          <p:nvPr/>
        </p:nvSpPr>
        <p:spPr>
          <a:xfrm flipH="1">
            <a:off x="178346" y="3110285"/>
            <a:ext cx="552049" cy="43645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28"/>
          <p:cNvSpPr/>
          <p:nvPr/>
        </p:nvSpPr>
        <p:spPr>
          <a:xfrm flipH="1">
            <a:off x="8423996" y="1473660"/>
            <a:ext cx="552049" cy="43645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Google Shape;237;p29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8" name="Google Shape;238;p29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p29"/>
          <p:cNvSpPr txBox="1"/>
          <p:nvPr>
            <p:ph type="title" hasCustomPrompt="1"/>
          </p:nvPr>
        </p:nvSpPr>
        <p:spPr>
          <a:xfrm>
            <a:off x="1107150" y="2663088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9"/>
          <p:cNvSpPr txBox="1"/>
          <p:nvPr>
            <p:ph type="subTitle" idx="1"/>
          </p:nvPr>
        </p:nvSpPr>
        <p:spPr>
          <a:xfrm>
            <a:off x="720000" y="372230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1" name="Google Shape;241;p29"/>
          <p:cNvSpPr txBox="1"/>
          <p:nvPr>
            <p:ph type="subTitle" idx="2"/>
          </p:nvPr>
        </p:nvSpPr>
        <p:spPr>
          <a:xfrm>
            <a:off x="720000" y="3246358"/>
            <a:ext cx="2173200" cy="45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2" name="Google Shape;242;p29"/>
          <p:cNvSpPr txBox="1"/>
          <p:nvPr>
            <p:ph type="title" idx="3" hasCustomPrompt="1"/>
          </p:nvPr>
        </p:nvSpPr>
        <p:spPr>
          <a:xfrm>
            <a:off x="3873150" y="2663088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29"/>
          <p:cNvSpPr txBox="1"/>
          <p:nvPr>
            <p:ph type="subTitle" idx="4"/>
          </p:nvPr>
        </p:nvSpPr>
        <p:spPr>
          <a:xfrm>
            <a:off x="3485400" y="372230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29"/>
          <p:cNvSpPr txBox="1"/>
          <p:nvPr>
            <p:ph type="subTitle" idx="5"/>
          </p:nvPr>
        </p:nvSpPr>
        <p:spPr>
          <a:xfrm>
            <a:off x="3485400" y="3246358"/>
            <a:ext cx="2173200" cy="45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type="title" idx="6" hasCustomPrompt="1"/>
          </p:nvPr>
        </p:nvSpPr>
        <p:spPr>
          <a:xfrm>
            <a:off x="6637950" y="2663088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29"/>
          <p:cNvSpPr txBox="1"/>
          <p:nvPr>
            <p:ph type="subTitle" idx="7"/>
          </p:nvPr>
        </p:nvSpPr>
        <p:spPr>
          <a:xfrm>
            <a:off x="6250800" y="372230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" name="Google Shape;247;p29"/>
          <p:cNvSpPr txBox="1"/>
          <p:nvPr>
            <p:ph type="subTitle" idx="8"/>
          </p:nvPr>
        </p:nvSpPr>
        <p:spPr>
          <a:xfrm>
            <a:off x="6250800" y="3246358"/>
            <a:ext cx="2173200" cy="454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8" name="Google Shape;248;p29"/>
          <p:cNvSpPr txBox="1"/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9" name="Google Shape;249;p29"/>
          <p:cNvSpPr/>
          <p:nvPr/>
        </p:nvSpPr>
        <p:spPr>
          <a:xfrm rot="-195409" flipH="1">
            <a:off x="139946" y="1510650"/>
            <a:ext cx="659054" cy="521019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29"/>
          <p:cNvSpPr/>
          <p:nvPr/>
        </p:nvSpPr>
        <p:spPr>
          <a:xfrm rot="-415504">
            <a:off x="27073" y="2203753"/>
            <a:ext cx="614964" cy="486126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9"/>
          <p:cNvSpPr/>
          <p:nvPr/>
        </p:nvSpPr>
        <p:spPr>
          <a:xfrm rot="711506" flipH="1">
            <a:off x="8346016" y="283618"/>
            <a:ext cx="647409" cy="51177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29"/>
          <p:cNvSpPr/>
          <p:nvPr/>
        </p:nvSpPr>
        <p:spPr>
          <a:xfrm flipH="1">
            <a:off x="8549712" y="1066649"/>
            <a:ext cx="518810" cy="41011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30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55" name="Google Shape;255;p30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p30"/>
          <p:cNvSpPr txBox="1"/>
          <p:nvPr>
            <p:ph type="title"/>
          </p:nvPr>
        </p:nvSpPr>
        <p:spPr>
          <a:xfrm>
            <a:off x="1521000" y="677525"/>
            <a:ext cx="6102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type="subTitle" idx="1"/>
          </p:nvPr>
        </p:nvSpPr>
        <p:spPr>
          <a:xfrm>
            <a:off x="1521000" y="2098150"/>
            <a:ext cx="3793200" cy="12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0"/>
          <p:cNvSpPr txBox="1"/>
          <p:nvPr/>
        </p:nvSpPr>
        <p:spPr>
          <a:xfrm>
            <a:off x="1610250" y="3691825"/>
            <a:ext cx="5923500" cy="5562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This presentation template was created by </a:t>
            </a:r>
            <a:r>
              <a:rPr lang="en-GB" sz="1000" b="1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Freepik</a:t>
            </a:r>
            <a:r>
              <a:rPr lang="en-GB" sz="10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 b="1" u="sng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9" name="Google Shape;259;p30"/>
          <p:cNvSpPr/>
          <p:nvPr/>
        </p:nvSpPr>
        <p:spPr>
          <a:xfrm rot="-195367" flipH="1">
            <a:off x="8213513" y="365671"/>
            <a:ext cx="549170" cy="434157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oogle Shape;22;p4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body" idx="1"/>
          </p:nvPr>
        </p:nvSpPr>
        <p:spPr>
          <a:xfrm>
            <a:off x="720000" y="1166390"/>
            <a:ext cx="77040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4"/>
          <p:cNvSpPr/>
          <p:nvPr/>
        </p:nvSpPr>
        <p:spPr>
          <a:xfrm rot="178">
            <a:off x="8598125" y="550221"/>
            <a:ext cx="458293" cy="362306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4"/>
          <p:cNvSpPr/>
          <p:nvPr/>
        </p:nvSpPr>
        <p:spPr>
          <a:xfrm>
            <a:off x="8349232" y="89725"/>
            <a:ext cx="568969" cy="44976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" name="Google Shape;261;p31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62" name="Google Shape;262;p31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" name="Google Shape;263;p31"/>
          <p:cNvSpPr/>
          <p:nvPr/>
        </p:nvSpPr>
        <p:spPr>
          <a:xfrm flipH="1">
            <a:off x="8442843" y="3168124"/>
            <a:ext cx="701107" cy="55419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p31"/>
          <p:cNvSpPr/>
          <p:nvPr/>
        </p:nvSpPr>
        <p:spPr>
          <a:xfrm flipH="1">
            <a:off x="8776787" y="3771699"/>
            <a:ext cx="518810" cy="410115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5" name="Google Shape;265;p31"/>
          <p:cNvSpPr/>
          <p:nvPr/>
        </p:nvSpPr>
        <p:spPr>
          <a:xfrm rot="505297" flipH="1">
            <a:off x="136296" y="341486"/>
            <a:ext cx="621242" cy="491086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Google Shape;267;p32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68" name="Google Shape;268;p32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" name="Google Shape;269;p32"/>
          <p:cNvSpPr/>
          <p:nvPr/>
        </p:nvSpPr>
        <p:spPr>
          <a:xfrm flipH="1">
            <a:off x="116803" y="4185875"/>
            <a:ext cx="852649" cy="673990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32"/>
          <p:cNvSpPr/>
          <p:nvPr/>
        </p:nvSpPr>
        <p:spPr>
          <a:xfrm rot="430942" flipH="1">
            <a:off x="7648010" y="125604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" name="Google Shape;271;p32"/>
          <p:cNvSpPr/>
          <p:nvPr/>
        </p:nvSpPr>
        <p:spPr>
          <a:xfrm flipH="1">
            <a:off x="8329648" y="933831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Google Shape;29;p5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0" name="Google Shape;30;p5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ubTitle" idx="1"/>
          </p:nvPr>
        </p:nvSpPr>
        <p:spPr>
          <a:xfrm>
            <a:off x="4285133" y="3854106"/>
            <a:ext cx="224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type="subTitle" idx="2"/>
          </p:nvPr>
        </p:nvSpPr>
        <p:spPr>
          <a:xfrm>
            <a:off x="2616764" y="2246615"/>
            <a:ext cx="224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type="subTitle" idx="3"/>
          </p:nvPr>
        </p:nvSpPr>
        <p:spPr>
          <a:xfrm>
            <a:off x="4285125" y="3241925"/>
            <a:ext cx="2249100" cy="5727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subTitle" idx="4"/>
          </p:nvPr>
        </p:nvSpPr>
        <p:spPr>
          <a:xfrm>
            <a:off x="2616563" y="1634420"/>
            <a:ext cx="2249100" cy="5727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 rot="711506" flipH="1">
            <a:off x="8276916" y="755406"/>
            <a:ext cx="647409" cy="51177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Google Shape;38;p6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9" name="Google Shape;39;p6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1" name="Google Shape;41;p6"/>
          <p:cNvSpPr/>
          <p:nvPr/>
        </p:nvSpPr>
        <p:spPr>
          <a:xfrm rot="-195333" flipH="1">
            <a:off x="63550" y="4665300"/>
            <a:ext cx="486793" cy="384849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Google Shape;43;p7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4" name="Google Shape;44;p7"/>
          <p:cNvSpPr/>
          <p:nvPr/>
        </p:nvSpPr>
        <p:spPr>
          <a:xfrm rot="10800000" flipH="1">
            <a:off x="8442850" y="4439000"/>
            <a:ext cx="701100" cy="7044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type="subTitle" idx="1"/>
          </p:nvPr>
        </p:nvSpPr>
        <p:spPr>
          <a:xfrm>
            <a:off x="828600" y="1927375"/>
            <a:ext cx="3803400" cy="22443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 rot="430942" flipH="1">
            <a:off x="210873" y="1294317"/>
            <a:ext cx="486963" cy="384961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7"/>
          <p:cNvSpPr/>
          <p:nvPr/>
        </p:nvSpPr>
        <p:spPr>
          <a:xfrm rot="-195386" flipH="1">
            <a:off x="-56848" y="856532"/>
            <a:ext cx="498192" cy="393838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oogle Shape;50;p8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1" name="Google Shape;51;p8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2973925" y="1307100"/>
            <a:ext cx="48864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 rot="586331" flipH="1">
            <a:off x="8270471" y="316627"/>
            <a:ext cx="573197" cy="453110"/>
          </a:xfrm>
          <a:custGeom>
            <a:avLst/>
            <a:gdLst/>
            <a:ahLst/>
            <a:cxnLst/>
            <a:rect l="l" t="t" r="r" b="b"/>
            <a:pathLst>
              <a:path w="9487" h="7500" extrusionOk="0">
                <a:moveTo>
                  <a:pt x="4868" y="1"/>
                </a:moveTo>
                <a:cubicBezTo>
                  <a:pt x="4531" y="1"/>
                  <a:pt x="4161" y="980"/>
                  <a:pt x="4010" y="2946"/>
                </a:cubicBezTo>
                <a:cubicBezTo>
                  <a:pt x="40" y="2974"/>
                  <a:pt x="0" y="4164"/>
                  <a:pt x="3956" y="4469"/>
                </a:cubicBezTo>
                <a:cubicBezTo>
                  <a:pt x="3970" y="6187"/>
                  <a:pt x="4238" y="7487"/>
                  <a:pt x="4612" y="7500"/>
                </a:cubicBezTo>
                <a:cubicBezTo>
                  <a:pt x="4614" y="7500"/>
                  <a:pt x="4616" y="7500"/>
                  <a:pt x="4618" y="7500"/>
                </a:cubicBezTo>
                <a:cubicBezTo>
                  <a:pt x="4990" y="7500"/>
                  <a:pt x="5347" y="6226"/>
                  <a:pt x="5479" y="4522"/>
                </a:cubicBezTo>
                <a:cubicBezTo>
                  <a:pt x="9449" y="4492"/>
                  <a:pt x="9487" y="3304"/>
                  <a:pt x="5531" y="2999"/>
                </a:cubicBezTo>
                <a:cubicBezTo>
                  <a:pt x="5517" y="1003"/>
                  <a:pt x="5209" y="1"/>
                  <a:pt x="4868" y="1"/>
                </a:cubicBezTo>
                <a:close/>
              </a:path>
            </a:pathLst>
          </a:custGeom>
          <a:solidFill>
            <a:schemeClr val="accent5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8"/>
          <p:cNvSpPr/>
          <p:nvPr/>
        </p:nvSpPr>
        <p:spPr>
          <a:xfrm rot="-195481" flipH="1">
            <a:off x="8342411" y="1003941"/>
            <a:ext cx="546930" cy="432386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oogle Shape;56;p9"/>
          <p:cNvGraphicFramePr/>
          <p:nvPr/>
        </p:nvGraphicFramePr>
        <p:xfrm>
          <a:off x="-93000" y="-107325"/>
          <a:ext cx="9330000" cy="5358150"/>
        </p:xfrm>
        <a:graphic>
          <a:graphicData uri="http://schemas.openxmlformats.org/drawingml/2006/table">
            <a:tbl>
              <a:tblPr>
                <a:noFill/>
                <a:tableStyleId>{C8CF23D0-5AC2-415E-8793-C8B43F856974}</a:tableStyleId>
              </a:tblPr>
              <a:tblGrid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  <a:gridCol w="583125"/>
              </a:tblGrid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7" name="Google Shape;57;p9"/>
          <p:cNvSpPr/>
          <p:nvPr/>
        </p:nvSpPr>
        <p:spPr>
          <a:xfrm rot="10800000" flipH="1">
            <a:off x="8002225" y="3995900"/>
            <a:ext cx="1141800" cy="1147500"/>
          </a:xfrm>
          <a:prstGeom prst="rtTriangle">
            <a:avLst/>
          </a:prstGeom>
          <a:solidFill>
            <a:schemeClr val="dk2"/>
          </a:solidFill>
          <a:ln>
            <a:noFill/>
          </a:ln>
          <a:effectLst>
            <a:outerShdw blurRad="85725" dist="38100" dir="546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2446800" y="1120950"/>
            <a:ext cx="4250400" cy="15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10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/>
        </p:txBody>
      </p:sp>
      <p:sp>
        <p:nvSpPr>
          <p:cNvPr id="59" name="Google Shape;59;p9"/>
          <p:cNvSpPr txBox="1"/>
          <p:nvPr>
            <p:ph type="subTitle" idx="1"/>
          </p:nvPr>
        </p:nvSpPr>
        <p:spPr>
          <a:xfrm>
            <a:off x="2823750" y="2828850"/>
            <a:ext cx="3496500" cy="986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/>
          <p:nvPr/>
        </p:nvSpPr>
        <p:spPr>
          <a:xfrm rot="290749">
            <a:off x="236249" y="3245531"/>
            <a:ext cx="551455" cy="435962"/>
          </a:xfrm>
          <a:custGeom>
            <a:avLst/>
            <a:gdLst/>
            <a:ahLst/>
            <a:cxnLst/>
            <a:rect l="l" t="t" r="r" b="b"/>
            <a:pathLst>
              <a:path w="10916" h="8629" extrusionOk="0">
                <a:moveTo>
                  <a:pt x="5601" y="0"/>
                </a:moveTo>
                <a:cubicBezTo>
                  <a:pt x="5213" y="0"/>
                  <a:pt x="4787" y="1127"/>
                  <a:pt x="4612" y="3389"/>
                </a:cubicBezTo>
                <a:cubicBezTo>
                  <a:pt x="45" y="3423"/>
                  <a:pt x="0" y="4791"/>
                  <a:pt x="4552" y="5140"/>
                </a:cubicBezTo>
                <a:cubicBezTo>
                  <a:pt x="4567" y="7118"/>
                  <a:pt x="4875" y="8614"/>
                  <a:pt x="5308" y="8629"/>
                </a:cubicBezTo>
                <a:cubicBezTo>
                  <a:pt x="5310" y="8629"/>
                  <a:pt x="5312" y="8629"/>
                  <a:pt x="5315" y="8629"/>
                </a:cubicBezTo>
                <a:cubicBezTo>
                  <a:pt x="5743" y="8629"/>
                  <a:pt x="6151" y="7163"/>
                  <a:pt x="6303" y="5202"/>
                </a:cubicBezTo>
                <a:cubicBezTo>
                  <a:pt x="10870" y="5169"/>
                  <a:pt x="10915" y="3801"/>
                  <a:pt x="6365" y="3451"/>
                </a:cubicBezTo>
                <a:cubicBezTo>
                  <a:pt x="6348" y="1154"/>
                  <a:pt x="5994" y="0"/>
                  <a:pt x="5601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713225" y="3569900"/>
            <a:ext cx="3375900" cy="10341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2" Type="http://schemas.openxmlformats.org/officeDocument/2006/relationships/theme" Target="../theme/theme1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SemiBold"/>
              <a:buNone/>
              <a:defRPr sz="36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"/>
          <p:cNvSpPr txBox="1"/>
          <p:nvPr>
            <p:ph type="ctrTitle"/>
          </p:nvPr>
        </p:nvSpPr>
        <p:spPr>
          <a:xfrm>
            <a:off x="2406650" y="696595"/>
            <a:ext cx="7658735" cy="279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ja-JP" altLang="en-US" sz="7200" b="1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ナム・ディン</a:t>
            </a:r>
            <a:br>
              <a:rPr lang="ja-JP" altLang="en-US" sz="7200" b="1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</a:br>
            <a:r>
              <a:rPr lang="ja-JP" altLang="en-US" sz="7200" b="1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の</a:t>
            </a:r>
            <a:r>
              <a:rPr lang="ja-JP" altLang="en-US" sz="7200" b="1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竜眼ケーキ</a:t>
            </a:r>
            <a:endParaRPr lang="ja-JP" altLang="en-US" sz="7200" b="1">
              <a:solidFill>
                <a:srgbClr val="232323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sp>
        <p:nvSpPr>
          <p:cNvPr id="602" name="Google Shape;602;p1"/>
          <p:cNvSpPr txBox="1"/>
          <p:nvPr/>
        </p:nvSpPr>
        <p:spPr>
          <a:xfrm>
            <a:off x="4041140" y="3873500"/>
            <a:ext cx="4601210" cy="802005"/>
          </a:xfrm>
          <a:prstGeom prst="rect">
            <a:avLst/>
          </a:prstGeom>
          <a:noFill/>
          <a:ln w="28575" cap="flat" cmpd="sng">
            <a:solidFill>
              <a:srgbClr val="B4B2AE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>
              <a:buClr>
                <a:schemeClr val="dk1"/>
              </a:buClr>
              <a:buSzPts val="1400"/>
              <a:buFont typeface="Nanum Gothic"/>
              <a:buNone/>
            </a:pPr>
            <a:r>
              <a:rPr lang="ja-JP" sz="2400" cap="none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名前：　ドアン・クアン・ルー</a:t>
            </a:r>
            <a:br>
              <a:rPr lang="ja-JP" sz="2400" cap="none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</a:br>
            <a:r>
              <a:rPr lang="ja-JP" sz="2400" cap="none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番号：　</a:t>
            </a:r>
            <a:r>
              <a:rPr lang="en-US" altLang="ja-JP" sz="2400" cap="none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10</a:t>
            </a:r>
            <a:endParaRPr lang="en-US" altLang="ja-JP" sz="2400" cap="none">
              <a:solidFill>
                <a:srgbClr val="232323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"/>
          <a:srcRect l="39098" t="35989" r="23772" b="9901"/>
          <a:stretch>
            <a:fillRect/>
          </a:stretch>
        </p:blipFill>
        <p:spPr>
          <a:xfrm>
            <a:off x="180340" y="1779270"/>
            <a:ext cx="3190240" cy="315214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ext Box 14"/>
          <p:cNvSpPr txBox="1"/>
          <p:nvPr/>
        </p:nvSpPr>
        <p:spPr>
          <a:xfrm>
            <a:off x="555625" y="26670"/>
            <a:ext cx="7911465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vi-VN" sz="5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sym typeface="+mn-ea"/>
              </a:rPr>
              <a:t>作り方</a:t>
            </a:r>
            <a:endParaRPr lang="ja-JP" altLang="vi-VN" sz="5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15060" y="984250"/>
            <a:ext cx="8374380" cy="40195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>
              <a:lnSpc>
                <a:spcPct val="110000"/>
              </a:lnSpc>
            </a:pP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米と卵の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適切比率</a:t>
            </a: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で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混ぜる</a:t>
            </a:r>
            <a:endParaRPr lang="ja-JP" sz="32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endParaRPr lang="ja-JP" sz="32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丸い形状</a:t>
            </a: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に整え</a:t>
            </a: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る</a:t>
            </a:r>
            <a:endParaRPr lang="ja-JP" sz="32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endParaRPr lang="ja-JP" sz="32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ラード</a:t>
            </a: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で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揚げる</a:t>
            </a:r>
            <a:endParaRPr lang="ja-JP" sz="32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endParaRPr lang="ja-JP" sz="32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砂糖</a:t>
            </a: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をケーキにかけ</a:t>
            </a: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る</a:t>
            </a:r>
            <a:endParaRPr lang="ja-JP" sz="32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8095" t="3986" r="5389" b="3986"/>
          <a:stretch>
            <a:fillRect/>
          </a:stretch>
        </p:blipFill>
        <p:spPr>
          <a:xfrm>
            <a:off x="7063105" y="123825"/>
            <a:ext cx="1274445" cy="1054100"/>
          </a:xfrm>
          <a:prstGeom prst="roundRect">
            <a:avLst/>
          </a:prstGeom>
        </p:spPr>
      </p:pic>
      <p:pic>
        <p:nvPicPr>
          <p:cNvPr id="8" name="Picture Placeholder 7"/>
          <p:cNvPicPr/>
          <p:nvPr>
            <p:ph type="pic" idx="2"/>
          </p:nvPr>
        </p:nvPicPr>
        <p:blipFill>
          <a:blip r:embed="rId2"/>
          <a:srcRect l="16733" t="17308" r="27828" b="26498"/>
          <a:stretch>
            <a:fillRect/>
          </a:stretch>
        </p:blipFill>
        <p:spPr>
          <a:xfrm>
            <a:off x="7030720" y="1493520"/>
            <a:ext cx="1322705" cy="1003300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720" y="2812415"/>
            <a:ext cx="1358900" cy="1010285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rcRect r="10179"/>
          <a:stretch>
            <a:fillRect/>
          </a:stretch>
        </p:blipFill>
        <p:spPr>
          <a:xfrm>
            <a:off x="7020560" y="4136390"/>
            <a:ext cx="1376680" cy="990600"/>
          </a:xfrm>
          <a:prstGeom prst="roundRect">
            <a:avLst/>
          </a:prstGeom>
        </p:spPr>
      </p:pic>
      <p:cxnSp>
        <p:nvCxnSpPr>
          <p:cNvPr id="12" name="Straight Arrow Connector 11"/>
          <p:cNvCxnSpPr>
            <a:stCxn id="6" idx="2"/>
            <a:endCxn id="8" idx="0"/>
          </p:cNvCxnSpPr>
          <p:nvPr/>
        </p:nvCxnSpPr>
        <p:spPr>
          <a:xfrm flipH="1">
            <a:off x="7692390" y="1177925"/>
            <a:ext cx="8255" cy="315595"/>
          </a:xfrm>
          <a:prstGeom prst="straightConnector1">
            <a:avLst/>
          </a:prstGeom>
          <a:ln w="34925">
            <a:solidFill>
              <a:schemeClr val="accent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692390" y="2499360"/>
            <a:ext cx="8255" cy="315595"/>
          </a:xfrm>
          <a:prstGeom prst="straightConnector1">
            <a:avLst/>
          </a:prstGeom>
          <a:ln w="34925">
            <a:solidFill>
              <a:schemeClr val="accent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692390" y="3820795"/>
            <a:ext cx="8255" cy="315595"/>
          </a:xfrm>
          <a:prstGeom prst="straightConnector1">
            <a:avLst/>
          </a:prstGeom>
          <a:ln w="34925">
            <a:solidFill>
              <a:schemeClr val="accent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ext Box 14"/>
          <p:cNvSpPr txBox="1"/>
          <p:nvPr/>
        </p:nvSpPr>
        <p:spPr>
          <a:xfrm>
            <a:off x="699135" y="385445"/>
            <a:ext cx="7911465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vi-VN" sz="5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sym typeface="+mn-ea"/>
              </a:rPr>
              <a:t>作りたくない場合</a:t>
            </a:r>
            <a:endParaRPr lang="ja-JP" altLang="vi-VN" sz="5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1"/>
          <a:stretch>
            <a:fillRect/>
          </a:stretch>
        </p:blipFill>
        <p:spPr>
          <a:xfrm>
            <a:off x="5784850" y="1878330"/>
            <a:ext cx="3236595" cy="3291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323850" y="2282190"/>
            <a:ext cx="8374380" cy="1979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>
              <a:lnSpc>
                <a:spcPct val="110000"/>
              </a:lnSpc>
            </a:pP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雑貨屋</a:t>
            </a: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である</a:t>
            </a:r>
            <a:endParaRPr lang="ja-JP" sz="32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endParaRPr lang="ja-JP" sz="32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en-US" alt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1</a:t>
            </a:r>
            <a:r>
              <a:rPr lang="ja-JP" altLang="en-US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パック</a:t>
            </a: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：</a:t>
            </a:r>
            <a:r>
              <a:rPr lang="en-US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~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30.000 đ</a:t>
            </a:r>
            <a:endParaRPr lang="ja-JP" sz="32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167" name="Picture 166"/>
          <p:cNvPicPr/>
          <p:nvPr/>
        </p:nvPicPr>
        <p:blipFill>
          <a:blip r:embed="rId2"/>
          <a:srcRect l="2191" t="3560" r="3276"/>
          <a:stretch>
            <a:fillRect/>
          </a:stretch>
        </p:blipFill>
        <p:spPr>
          <a:xfrm>
            <a:off x="5076190" y="1563370"/>
            <a:ext cx="1542415" cy="1156335"/>
          </a:xfrm>
          <a:prstGeom prst="round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"/>
          <p:cNvSpPr txBox="1"/>
          <p:nvPr/>
        </p:nvSpPr>
        <p:spPr>
          <a:xfrm>
            <a:off x="6196330" y="1755140"/>
            <a:ext cx="1644015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>
              <a:buClr>
                <a:schemeClr val="dk1"/>
              </a:buClr>
              <a:buSzPts val="3600"/>
              <a:buFont typeface="Dancing Script" panose="020B0704020202020204"/>
              <a:buNone/>
            </a:pPr>
            <a:r>
              <a:rPr lang="en-US" altLang="ja-JP" sz="7200" b="1" cap="none">
                <a:solidFill>
                  <a:srgbClr val="212529"/>
                </a:solidFill>
                <a:latin typeface="Kiwi Maru" panose="00000500000000000000" charset="-120"/>
                <a:ea typeface="Kiwi Maru" panose="00000500000000000000" charset="-120"/>
                <a:cs typeface="Calibri Light" panose="020F0302020204030204" charset="0"/>
                <a:sym typeface="Dancing Script" panose="020B0704020202020204"/>
              </a:rPr>
              <a:t>0</a:t>
            </a:r>
            <a:r>
              <a:rPr lang="en-US" altLang="ja-JP" sz="7200" b="1" cap="none">
                <a:solidFill>
                  <a:srgbClr val="212529"/>
                </a:solidFill>
                <a:latin typeface="Kiwi Maru" panose="00000500000000000000" charset="-120"/>
                <a:ea typeface="Kiwi Maru" panose="00000500000000000000" charset="-120"/>
                <a:cs typeface="Calibri Light" panose="020F0302020204030204" charset="0"/>
                <a:sym typeface="Dancing Script" panose="020B0704020202020204"/>
              </a:rPr>
              <a:t>4</a:t>
            </a:r>
            <a:endParaRPr lang="en-US" altLang="ja-JP" sz="7200" b="1" cap="none">
              <a:solidFill>
                <a:srgbClr val="212529"/>
              </a:solidFill>
              <a:latin typeface="Kiwi Maru" panose="00000500000000000000" charset="-120"/>
              <a:ea typeface="Kiwi Maru" panose="00000500000000000000" charset="-120"/>
              <a:cs typeface="Calibri Light" panose="020F0302020204030204" charset="0"/>
              <a:sym typeface="Dancing Script" panose="020B0704020202020204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870575" y="3147695"/>
            <a:ext cx="2214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>
              <a:buSzPts val="5200"/>
              <a:buNone/>
            </a:pPr>
            <a:r>
              <a:rPr lang="ja-JP" sz="8000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結論</a:t>
            </a:r>
            <a:endParaRPr lang="ja-JP" sz="8000">
              <a:solidFill>
                <a:srgbClr val="232323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6" name="Oval 5"/>
          <p:cNvSpPr/>
          <p:nvPr/>
        </p:nvSpPr>
        <p:spPr>
          <a:xfrm>
            <a:off x="6196330" y="1586230"/>
            <a:ext cx="1459230" cy="1340485"/>
          </a:xfrm>
          <a:prstGeom prst="ellips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latin typeface="Kiwi Maru" panose="00000500000000000000" charset="-120"/>
              <a:ea typeface="Kiwi Maru" panose="00000500000000000000" charset="-120"/>
            </a:endParaRPr>
          </a:p>
        </p:txBody>
      </p:sp>
      <p:pic>
        <p:nvPicPr>
          <p:cNvPr id="154" name="Picture 153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Picture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396875" y="843915"/>
            <a:ext cx="4765040" cy="4410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23850" y="1701800"/>
            <a:ext cx="8374380" cy="2984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>
              <a:lnSpc>
                <a:spcPct val="110000"/>
              </a:lnSpc>
            </a:pPr>
            <a:r>
              <a:rPr lang="ja-JP" sz="3200">
                <a:solidFill>
                  <a:schemeClr val="tx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32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ナム・ディンの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特産品</a:t>
            </a:r>
            <a:endParaRPr lang="ja-JP" sz="32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endParaRPr lang="ja-JP" sz="3200">
              <a:solidFill>
                <a:schemeClr val="tx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3200">
                <a:solidFill>
                  <a:schemeClr val="tx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サクサク</a:t>
            </a:r>
            <a:r>
              <a:rPr lang="ja-JP" sz="32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し、</a:t>
            </a:r>
            <a:r>
              <a:rPr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卵の味</a:t>
            </a:r>
            <a:r>
              <a:rPr lang="ja-JP" sz="32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し、</a:t>
            </a:r>
            <a:r>
              <a:rPr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甘い</a:t>
            </a:r>
            <a:r>
              <a:rPr lang="ja-JP" sz="32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味わい</a:t>
            </a:r>
            <a:endParaRPr lang="ja-JP" sz="3200">
              <a:solidFill>
                <a:schemeClr val="tx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+mn-ea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endParaRPr lang="ja-JP" sz="3200">
              <a:solidFill>
                <a:schemeClr val="tx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+mn-ea"/>
            </a:endParaRPr>
          </a:p>
          <a:p>
            <a:pPr marL="0" indent="0" eaLnBrk="1" fontAlgn="auto" latinLnBrk="0" hangingPunct="1">
              <a:lnSpc>
                <a:spcPct val="110000"/>
              </a:lnSpc>
            </a:pPr>
            <a:r>
              <a:rPr lang="ja-JP" sz="3200">
                <a:solidFill>
                  <a:schemeClr val="tx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●食べるのは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作る</a:t>
            </a:r>
            <a:r>
              <a:rPr lang="ja-JP" sz="3200">
                <a:solidFill>
                  <a:schemeClr val="tx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のも、</a:t>
            </a:r>
            <a:r>
              <a:rPr lang="ja-JP" sz="32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買う</a:t>
            </a:r>
            <a:r>
              <a:rPr lang="ja-JP" sz="3200">
                <a:solidFill>
                  <a:schemeClr val="tx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のもできる</a:t>
            </a:r>
            <a:endParaRPr lang="ja-JP" sz="3200">
              <a:solidFill>
                <a:schemeClr val="tx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702050" y="697865"/>
            <a:ext cx="1508125" cy="666115"/>
          </a:xfrm>
          <a:prstGeom prst="rect">
            <a:avLst/>
          </a:prstGeom>
          <a:noFill/>
          <a:ln w="28575">
            <a:noFill/>
            <a:prstDash val="dashDot"/>
          </a:ln>
        </p:spPr>
        <p:txBody>
          <a:bodyPr wrap="none" rtlCol="0">
            <a:noAutofit/>
          </a:bodyPr>
          <a:p>
            <a:pPr>
              <a:lnSpc>
                <a:spcPct val="80000"/>
              </a:lnSpc>
            </a:pPr>
            <a:r>
              <a:rPr lang="ja-JP" altLang="vi-VN" sz="4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</a:rPr>
              <a:t>結論</a:t>
            </a:r>
            <a:endParaRPr lang="ja-JP" altLang="vi-VN" sz="4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</a:endParaRPr>
          </a:p>
        </p:txBody>
      </p:sp>
      <p:pic>
        <p:nvPicPr>
          <p:cNvPr id="168" name="Picture 167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1" name="Picture 170"/>
          <p:cNvPicPr/>
          <p:nvPr/>
        </p:nvPicPr>
        <p:blipFill>
          <a:blip r:embed="rId1"/>
          <a:stretch>
            <a:fillRect/>
          </a:stretch>
        </p:blipFill>
        <p:spPr>
          <a:xfrm>
            <a:off x="5363845" y="483870"/>
            <a:ext cx="3426460" cy="2416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56" name="Google Shape;656;p10"/>
          <p:cNvGrpSpPr/>
          <p:nvPr/>
        </p:nvGrpSpPr>
        <p:grpSpPr>
          <a:xfrm rot="-552296">
            <a:off x="6354587" y="-743096"/>
            <a:ext cx="1693747" cy="857896"/>
            <a:chOff x="0" y="6078527"/>
            <a:chExt cx="2501774" cy="1267169"/>
          </a:xfrm>
        </p:grpSpPr>
        <p:sp>
          <p:nvSpPr>
            <p:cNvPr id="657" name="Google Shape;657;p10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8" name="Google Shape;658;p10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9" name="Google Shape;659;p10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0" name="Google Shape;660;p10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1" name="Google Shape;661;p10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2" name="Google Shape;662;p10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Kiwi Maru" panose="00000500000000000000" charset="-120"/>
                <a:ea typeface="Kiwi Maru" panose="00000500000000000000" charset="-120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63" name="Google Shape;663;p10"/>
          <p:cNvSpPr txBox="1"/>
          <p:nvPr/>
        </p:nvSpPr>
        <p:spPr>
          <a:xfrm flipH="1">
            <a:off x="2447925" y="1849755"/>
            <a:ext cx="3899535" cy="79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 panose="020B0704020202020204"/>
              <a:buNone/>
            </a:pPr>
            <a:r>
              <a:rPr lang="ja-JP" sz="7200" b="0" i="0" u="none" strike="noStrike" cap="none">
                <a:solidFill>
                  <a:srgbClr val="212529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以上です</a:t>
            </a:r>
            <a:endParaRPr lang="ja-JP" sz="7200" b="0" i="0" u="none" strike="noStrike" cap="none">
              <a:solidFill>
                <a:srgbClr val="212529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664" name="Google Shape;664;p10"/>
          <p:cNvSpPr txBox="1"/>
          <p:nvPr/>
        </p:nvSpPr>
        <p:spPr>
          <a:xfrm flipH="1">
            <a:off x="936625" y="3003550"/>
            <a:ext cx="6664325" cy="125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 panose="020B0604020202020204"/>
              <a:buNone/>
            </a:pPr>
            <a:r>
              <a:rPr lang="ja-JP" sz="3600" b="1" i="0" u="none" strike="noStrike" cap="none">
                <a:solidFill>
                  <a:srgbClr val="1C140D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どうもありがとうございました。</a:t>
            </a:r>
            <a:endParaRPr lang="ja-JP" sz="3600" b="1" i="0" u="none" strike="noStrike" cap="none">
              <a:solidFill>
                <a:srgbClr val="1C140D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2" name="Google Shape;665;p10"/>
          <p:cNvPicPr preferRelativeResize="0"/>
          <p:nvPr/>
        </p:nvPicPr>
        <p:blipFill rotWithShape="1">
          <a:blip r:embed="rId1"/>
          <a:srcRect l="18273" t="28141" r="23236"/>
          <a:stretch>
            <a:fillRect/>
          </a:stretch>
        </p:blipFill>
        <p:spPr>
          <a:xfrm>
            <a:off x="6726555" y="909955"/>
            <a:ext cx="2731770" cy="407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"/>
          <p:cNvSpPr txBox="1"/>
          <p:nvPr>
            <p:ph type="title"/>
          </p:nvPr>
        </p:nvSpPr>
        <p:spPr>
          <a:xfrm>
            <a:off x="756920" y="1779905"/>
            <a:ext cx="2371090" cy="1276985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sz="8000" b="1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目次</a:t>
            </a:r>
            <a:endParaRPr lang="ja-JP" sz="8000" b="1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610" name="Google Shape;610;p2"/>
          <p:cNvSpPr txBox="1"/>
          <p:nvPr/>
        </p:nvSpPr>
        <p:spPr>
          <a:xfrm>
            <a:off x="5452110" y="2715895"/>
            <a:ext cx="2125980" cy="97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48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作り方</a:t>
            </a:r>
            <a:endParaRPr lang="ja-JP" altLang="en-US" sz="48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3" name="Google Shape;610;p2"/>
          <p:cNvSpPr txBox="1"/>
          <p:nvPr/>
        </p:nvSpPr>
        <p:spPr>
          <a:xfrm>
            <a:off x="5501005" y="1511935"/>
            <a:ext cx="3378200" cy="97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indent="0">
              <a:buSzPts val="5200"/>
              <a:buNone/>
            </a:pPr>
            <a:r>
              <a:rPr lang="ja-JP" altLang="en-US" sz="48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味</a:t>
            </a:r>
            <a:endParaRPr lang="ja-JP" altLang="en-US" sz="48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4" name="Google Shape;640;p2"/>
          <p:cNvSpPr txBox="1"/>
          <p:nvPr/>
        </p:nvSpPr>
        <p:spPr>
          <a:xfrm>
            <a:off x="3977640" y="1624965"/>
            <a:ext cx="1174750" cy="805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 algn="ctr">
              <a:buClr>
                <a:schemeClr val="dk1"/>
              </a:buClr>
              <a:buSzPts val="4300"/>
              <a:buFont typeface="Dancing Script" panose="020B0704020202020204"/>
              <a:buNone/>
            </a:pPr>
            <a:r>
              <a:rPr lang="en-US" altLang="ja-JP" sz="4000" b="1" cap="none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Dancing Script" panose="020B0704020202020204"/>
              </a:rPr>
              <a:t>02</a:t>
            </a:r>
            <a:endParaRPr lang="en-US" altLang="ja-JP" sz="4000" b="1" cap="none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Dancing Script" panose="020B070402020202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4134485" y="1567180"/>
            <a:ext cx="863600" cy="863600"/>
          </a:xfrm>
          <a:prstGeom prst="ellips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12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</a:endParaRPr>
          </a:p>
        </p:txBody>
      </p:sp>
      <p:sp>
        <p:nvSpPr>
          <p:cNvPr id="7" name="Google Shape;640;p2"/>
          <p:cNvSpPr txBox="1"/>
          <p:nvPr/>
        </p:nvSpPr>
        <p:spPr>
          <a:xfrm>
            <a:off x="4096426" y="2847815"/>
            <a:ext cx="9159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 algn="ctr">
              <a:buClr>
                <a:schemeClr val="dk1"/>
              </a:buClr>
              <a:buSzPts val="4300"/>
              <a:buFont typeface="Dancing Script" panose="020B0704020202020204"/>
              <a:buNone/>
            </a:pPr>
            <a:r>
              <a:rPr lang="ja-JP" sz="4000" b="1" cap="none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Dancing Script" panose="020B0704020202020204"/>
                <a:sym typeface="Dancing Script" panose="020B0704020202020204"/>
              </a:rPr>
              <a:t>0</a:t>
            </a:r>
            <a:r>
              <a:rPr lang="en-US" altLang="ja-JP" sz="4000" b="1" cap="none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Dancing Script" panose="020B0704020202020204"/>
                <a:sym typeface="Dancing Script" panose="020B0704020202020204"/>
              </a:rPr>
              <a:t>3</a:t>
            </a:r>
            <a:endParaRPr lang="en-US" altLang="ja-JP" sz="4000" b="1" cap="none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Dancing Script" panose="020B0704020202020204"/>
              <a:sym typeface="Dancing Script" panose="020B070402020202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4133215" y="2790190"/>
            <a:ext cx="863600" cy="863600"/>
          </a:xfrm>
          <a:prstGeom prst="ellips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12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</a:endParaRPr>
          </a:p>
        </p:txBody>
      </p:sp>
      <p:sp>
        <p:nvSpPr>
          <p:cNvPr id="12" name="Google Shape;610;p2"/>
          <p:cNvSpPr txBox="1"/>
          <p:nvPr/>
        </p:nvSpPr>
        <p:spPr>
          <a:xfrm>
            <a:off x="5429250" y="3919855"/>
            <a:ext cx="1549400" cy="97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48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結論</a:t>
            </a:r>
            <a:endParaRPr lang="ja-JP" altLang="en-US" sz="48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13" name="Google Shape;640;p2"/>
          <p:cNvSpPr txBox="1"/>
          <p:nvPr/>
        </p:nvSpPr>
        <p:spPr>
          <a:xfrm>
            <a:off x="4096426" y="4051140"/>
            <a:ext cx="9159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 algn="ctr">
              <a:buClr>
                <a:schemeClr val="dk1"/>
              </a:buClr>
              <a:buSzPts val="4300"/>
              <a:buFont typeface="Dancing Script" panose="020B0704020202020204"/>
              <a:buNone/>
            </a:pPr>
            <a:r>
              <a:rPr lang="ja-JP" sz="4000" b="1" cap="none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Dancing Script" panose="020B0704020202020204"/>
                <a:sym typeface="Dancing Script" panose="020B0704020202020204"/>
              </a:rPr>
              <a:t>0</a:t>
            </a:r>
            <a:r>
              <a:rPr lang="en-US" altLang="ja-JP" sz="4000" b="1" cap="none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Dancing Script" panose="020B0704020202020204"/>
                <a:sym typeface="Dancing Script" panose="020B0704020202020204"/>
              </a:rPr>
              <a:t>4</a:t>
            </a:r>
            <a:endParaRPr lang="en-US" altLang="ja-JP" sz="4000" b="1" cap="none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Dancing Script" panose="020B0704020202020204"/>
              <a:sym typeface="Dancing Script" panose="020B0704020202020204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33215" y="3993515"/>
            <a:ext cx="863600" cy="863600"/>
          </a:xfrm>
          <a:prstGeom prst="ellips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12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</a:endParaRPr>
          </a:p>
        </p:txBody>
      </p:sp>
      <p:sp>
        <p:nvSpPr>
          <p:cNvPr id="9" name="Google Shape;610;p2"/>
          <p:cNvSpPr txBox="1"/>
          <p:nvPr/>
        </p:nvSpPr>
        <p:spPr>
          <a:xfrm>
            <a:off x="5501005" y="307975"/>
            <a:ext cx="3378200" cy="97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p>
            <a:pPr marL="0" indent="0">
              <a:buSzPts val="5200"/>
              <a:buNone/>
            </a:pPr>
            <a:r>
              <a:rPr lang="ja-JP" sz="48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紹介</a:t>
            </a:r>
            <a:endParaRPr lang="ja-JP" sz="48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2" name="Google Shape;640;p2"/>
          <p:cNvSpPr txBox="1"/>
          <p:nvPr/>
        </p:nvSpPr>
        <p:spPr>
          <a:xfrm>
            <a:off x="3977640" y="421005"/>
            <a:ext cx="1174750" cy="805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 algn="ctr">
              <a:buClr>
                <a:schemeClr val="dk1"/>
              </a:buClr>
              <a:buSzPts val="4300"/>
              <a:buFont typeface="Dancing Script" panose="020B0704020202020204"/>
              <a:buNone/>
            </a:pPr>
            <a:r>
              <a:rPr lang="en-US" altLang="ja-JP" sz="4000" b="1" cap="none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Dancing Script" panose="020B0704020202020204"/>
              </a:rPr>
              <a:t>01</a:t>
            </a:r>
            <a:endParaRPr lang="en-US" altLang="ja-JP" sz="4000" b="1" cap="none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Dancing Script" panose="020B070402020202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4134485" y="363220"/>
            <a:ext cx="863600" cy="863600"/>
          </a:xfrm>
          <a:prstGeom prst="ellips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12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/>
      <p:bldP spid="610" grpId="1"/>
      <p:bldP spid="4" grpId="0"/>
      <p:bldP spid="4" grpId="1"/>
      <p:bldP spid="7" grpId="0"/>
      <p:bldP spid="7" grpId="1"/>
      <p:bldP spid="12" grpId="0"/>
      <p:bldP spid="12" grpId="1"/>
      <p:bldP spid="13" grpId="0"/>
      <p:bldP spid="13" grpId="1"/>
      <p:bldP spid="3" grpId="0"/>
      <p:bldP spid="3" grpId="1"/>
      <p:bldP spid="6" grpId="0" bldLvl="0" animBg="1"/>
      <p:bldP spid="6" grpId="1" animBg="1"/>
      <p:bldP spid="8" grpId="0" bldLvl="0" animBg="1"/>
      <p:bldP spid="8" grpId="1" animBg="1"/>
      <p:bldP spid="14" grpId="0" bldLvl="0" animBg="1"/>
      <p:bldP spid="14" grpId="1" animBg="1"/>
      <p:bldP spid="2" grpId="0"/>
      <p:bldP spid="2" grpId="1"/>
      <p:bldP spid="9" grpId="0"/>
      <p:bldP spid="9" grpId="1"/>
      <p:bldP spid="5" grpId="0" bldLvl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"/>
          <p:cNvSpPr txBox="1"/>
          <p:nvPr/>
        </p:nvSpPr>
        <p:spPr>
          <a:xfrm>
            <a:off x="5590540" y="1442085"/>
            <a:ext cx="1433830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>
              <a:buClr>
                <a:schemeClr val="dk1"/>
              </a:buClr>
              <a:buSzPts val="3600"/>
              <a:buFont typeface="Dancing Script" panose="020B0704020202020204"/>
              <a:buNone/>
            </a:pPr>
            <a:r>
              <a:rPr lang="en-US" altLang="ja-JP" sz="8000" b="1" cap="none">
                <a:solidFill>
                  <a:srgbClr val="212529"/>
                </a:solidFill>
                <a:latin typeface="Kiwi Maru" panose="00000500000000000000" charset="-120"/>
                <a:ea typeface="Kiwi Maru" panose="00000500000000000000" charset="-120"/>
                <a:cs typeface="Calibri Light" panose="020F0302020204030204" charset="0"/>
                <a:sym typeface="Dancing Script" panose="020B0704020202020204"/>
              </a:rPr>
              <a:t>01</a:t>
            </a:r>
            <a:endParaRPr lang="en-US" altLang="ja-JP" sz="8000" b="1" cap="none">
              <a:solidFill>
                <a:srgbClr val="212529"/>
              </a:solidFill>
              <a:latin typeface="Kiwi Maru" panose="00000500000000000000" charset="-120"/>
              <a:ea typeface="Kiwi Maru" panose="00000500000000000000" charset="-120"/>
              <a:cs typeface="Calibri Light" panose="020F0302020204030204" charset="0"/>
              <a:sym typeface="Dancing Script" panose="020B0704020202020204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148580" y="2978150"/>
            <a:ext cx="2214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>
              <a:buSzPts val="5200"/>
              <a:buNone/>
            </a:pPr>
            <a:r>
              <a:rPr lang="ja-JP" altLang="en-GB" sz="80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紹介</a:t>
            </a:r>
            <a:endParaRPr lang="ja-JP" altLang="en-GB" sz="8000">
              <a:solidFill>
                <a:schemeClr val="accent3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74665" y="1337310"/>
            <a:ext cx="1459230" cy="1353820"/>
          </a:xfrm>
          <a:prstGeom prst="ellips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latin typeface="Kiwi Maru" panose="00000500000000000000" charset="-120"/>
              <a:ea typeface="Kiwi Maru" panose="00000500000000000000" charset="-120"/>
            </a:endParaRPr>
          </a:p>
        </p:txBody>
      </p:sp>
      <p:pic>
        <p:nvPicPr>
          <p:cNvPr id="104" name="Picture 103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975" y="862965"/>
            <a:ext cx="3150235" cy="4280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4"/>
          <p:cNvSpPr txBox="1"/>
          <p:nvPr/>
        </p:nvSpPr>
        <p:spPr>
          <a:xfrm>
            <a:off x="2801620" y="385445"/>
            <a:ext cx="3789680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ja-JP" altLang="en-US" sz="5400" b="1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竜眼ケーキ</a:t>
            </a:r>
            <a:endParaRPr lang="ja-JP" altLang="en-GB" sz="5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+mn-ea"/>
            </a:endParaRPr>
          </a:p>
        </p:txBody>
      </p:sp>
      <p:pic>
        <p:nvPicPr>
          <p:cNvPr id="27" name="Picture 26"/>
          <p:cNvPicPr/>
          <p:nvPr/>
        </p:nvPicPr>
        <p:blipFill>
          <a:blip/>
          <a:stretch>
            <a:fillRect/>
          </a:stretch>
        </p:blipFill>
        <p:spPr>
          <a:xfrm>
            <a:off x="5960110" y="2453005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468630" y="1562100"/>
            <a:ext cx="6997700" cy="31521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●ナム・ディンの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特産品</a:t>
            </a:r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丸い</a:t>
            </a:r>
            <a:r>
              <a:rPr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形、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茶色</a:t>
            </a:r>
            <a:r>
              <a:rPr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、外側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白砂糖</a:t>
            </a:r>
            <a:endParaRPr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昔、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王にお供え</a:t>
            </a:r>
            <a:r>
              <a:rPr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用なケーキ</a:t>
            </a:r>
            <a:endParaRPr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lang="ja-JP" sz="2800">
              <a:solidFill>
                <a:schemeClr val="accent2">
                  <a:lumMod val="1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5336540" y="2228215"/>
            <a:ext cx="1495425" cy="2347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rcRect l="36057"/>
          <a:stretch>
            <a:fillRect/>
          </a:stretch>
        </p:blipFill>
        <p:spPr>
          <a:xfrm>
            <a:off x="7182485" y="2568575"/>
            <a:ext cx="1717675" cy="2650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Picture 111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Picture 112"/>
          <p:cNvPicPr/>
          <p:nvPr/>
        </p:nvPicPr>
        <p:blipFill>
          <a:blip r:embed="rId3"/>
          <a:srcRect l="9059" t="15365" r="10444" b="-6441"/>
          <a:stretch>
            <a:fillRect/>
          </a:stretch>
        </p:blipFill>
        <p:spPr>
          <a:xfrm>
            <a:off x="6976110" y="3397885"/>
            <a:ext cx="739775" cy="51562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/>
          <a:srcRect l="25868" t="11947" r="34342" b="6491"/>
          <a:stretch>
            <a:fillRect/>
          </a:stretch>
        </p:blipFill>
        <p:spPr>
          <a:xfrm>
            <a:off x="6660515" y="615950"/>
            <a:ext cx="2025015" cy="207581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/>
        </p:nvCxnSpPr>
        <p:spPr>
          <a:xfrm flipH="1" flipV="1">
            <a:off x="2643505" y="2355850"/>
            <a:ext cx="1080135" cy="575945"/>
          </a:xfrm>
          <a:prstGeom prst="line">
            <a:avLst/>
          </a:prstGeom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 flipH="1">
            <a:off x="2259330" y="3004185"/>
            <a:ext cx="680720" cy="68072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>
            <a:off x="1151890" y="4083685"/>
            <a:ext cx="464185" cy="46418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15" name="Text Box 14"/>
          <p:cNvSpPr txBox="1"/>
          <p:nvPr/>
        </p:nvSpPr>
        <p:spPr>
          <a:xfrm>
            <a:off x="2227580" y="313690"/>
            <a:ext cx="5407025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ja-JP" altLang="en-US" sz="5400" b="1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なぜ</a:t>
            </a:r>
            <a:r>
              <a:rPr lang="ja-JP" altLang="en-US" sz="5400" b="1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竜眼ケーキ</a:t>
            </a:r>
            <a:endParaRPr lang="ja-JP" altLang="en-GB" sz="5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+mn-ea"/>
            </a:endParaRPr>
          </a:p>
        </p:txBody>
      </p:sp>
      <p:pic>
        <p:nvPicPr>
          <p:cNvPr id="27" name="Picture 26"/>
          <p:cNvPicPr/>
          <p:nvPr/>
        </p:nvPicPr>
        <p:blipFill>
          <a:blip/>
          <a:stretch>
            <a:fillRect/>
          </a:stretch>
        </p:blipFill>
        <p:spPr>
          <a:xfrm>
            <a:off x="1583055" y="2453005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Picture 119"/>
          <p:cNvPicPr/>
          <p:nvPr/>
        </p:nvPicPr>
        <p:blipFill>
          <a:blip/>
          <a:stretch>
            <a:fillRect/>
          </a:stretch>
        </p:blipFill>
        <p:spPr>
          <a:xfrm>
            <a:off x="1778635" y="4444365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rcRect l="1922" t="2690" r="1650" b="2810"/>
          <a:stretch>
            <a:fillRect/>
          </a:stretch>
        </p:blipFill>
        <p:spPr>
          <a:xfrm>
            <a:off x="768985" y="2748280"/>
            <a:ext cx="3137535" cy="211391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23" name="Picture 122"/>
          <p:cNvPicPr/>
          <p:nvPr/>
        </p:nvPicPr>
        <p:blipFill>
          <a:blip r:embed="rId3"/>
          <a:srcRect r="19756" b="3048"/>
          <a:stretch>
            <a:fillRect/>
          </a:stretch>
        </p:blipFill>
        <p:spPr>
          <a:xfrm>
            <a:off x="5645785" y="2860040"/>
            <a:ext cx="3366135" cy="200215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27" name="Picture 126"/>
          <p:cNvPicPr/>
          <p:nvPr/>
        </p:nvPicPr>
        <p:blipFill>
          <a:blip r:embed="rId4"/>
          <a:stretch>
            <a:fillRect/>
          </a:stretch>
        </p:blipFill>
        <p:spPr>
          <a:xfrm>
            <a:off x="683895" y="1131570"/>
            <a:ext cx="3081020" cy="4017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>
            <a:off x="986155" y="3253740"/>
            <a:ext cx="596900" cy="59690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>
            <a:off x="835660" y="4002405"/>
            <a:ext cx="473075" cy="473075"/>
          </a:xfrm>
          <a:prstGeom prst="ellipse">
            <a:avLst/>
          </a:prstGeom>
          <a:noFill/>
          <a:ln w="9525">
            <a:noFill/>
          </a:ln>
        </p:spPr>
      </p:pic>
      <p:cxnSp>
        <p:nvCxnSpPr>
          <p:cNvPr id="16" name="Straight Connector 15"/>
          <p:cNvCxnSpPr/>
          <p:nvPr/>
        </p:nvCxnSpPr>
        <p:spPr>
          <a:xfrm flipV="1">
            <a:off x="1634490" y="2571750"/>
            <a:ext cx="345440" cy="961390"/>
          </a:xfrm>
          <a:prstGeom prst="line">
            <a:avLst/>
          </a:prstGeom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>
            <a:off x="1562100" y="3415030"/>
            <a:ext cx="562610" cy="56261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>
            <a:off x="1450975" y="3796030"/>
            <a:ext cx="513080" cy="51308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 rot="1140000" flipH="1">
            <a:off x="3769995" y="3058160"/>
            <a:ext cx="541655" cy="54165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4" name="Picture 23"/>
          <p:cNvPicPr/>
          <p:nvPr/>
        </p:nvPicPr>
        <p:blipFill>
          <a:blip/>
          <a:stretch>
            <a:fillRect/>
          </a:stretch>
        </p:blipFill>
        <p:spPr>
          <a:xfrm flipH="1">
            <a:off x="3315335" y="40957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 flipH="1">
            <a:off x="3475990" y="2336800"/>
            <a:ext cx="488950" cy="4889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 flipH="1">
            <a:off x="3291205" y="3435985"/>
            <a:ext cx="499110" cy="499110"/>
          </a:xfrm>
          <a:prstGeom prst="ellipse">
            <a:avLst/>
          </a:prstGeom>
          <a:noFill/>
          <a:ln w="9525">
            <a:noFill/>
          </a:ln>
        </p:spPr>
      </p:pic>
      <p:cxnSp>
        <p:nvCxnSpPr>
          <p:cNvPr id="28" name="Straight Connector 27"/>
          <p:cNvCxnSpPr/>
          <p:nvPr/>
        </p:nvCxnSpPr>
        <p:spPr>
          <a:xfrm flipH="1" flipV="1">
            <a:off x="2411730" y="2860040"/>
            <a:ext cx="663575" cy="504190"/>
          </a:xfrm>
          <a:prstGeom prst="line">
            <a:avLst/>
          </a:prstGeom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 flipH="1">
            <a:off x="3835400" y="2643505"/>
            <a:ext cx="484505" cy="48450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 flipH="1">
            <a:off x="2900045" y="3260090"/>
            <a:ext cx="568325" cy="56832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 flipH="1">
            <a:off x="3039110" y="3684905"/>
            <a:ext cx="513080" cy="513080"/>
          </a:xfrm>
          <a:prstGeom prst="ellipse">
            <a:avLst/>
          </a:prstGeom>
          <a:noFill/>
          <a:ln w="9525">
            <a:noFill/>
          </a:ln>
        </p:spPr>
      </p:pic>
      <p:cxnSp>
        <p:nvCxnSpPr>
          <p:cNvPr id="44" name="Straight Connector 43"/>
          <p:cNvCxnSpPr>
            <a:endCxn id="25" idx="4"/>
          </p:cNvCxnSpPr>
          <p:nvPr/>
        </p:nvCxnSpPr>
        <p:spPr>
          <a:xfrm flipH="1" flipV="1">
            <a:off x="3720465" y="2825750"/>
            <a:ext cx="67945" cy="255270"/>
          </a:xfrm>
          <a:prstGeom prst="line">
            <a:avLst/>
          </a:prstGeom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3723640" y="2931795"/>
            <a:ext cx="143510" cy="215900"/>
          </a:xfrm>
          <a:prstGeom prst="line">
            <a:avLst/>
          </a:prstGeom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9" idx="5"/>
          </p:cNvCxnSpPr>
          <p:nvPr/>
        </p:nvCxnSpPr>
        <p:spPr>
          <a:xfrm flipH="1" flipV="1">
            <a:off x="3734435" y="2980055"/>
            <a:ext cx="172085" cy="76835"/>
          </a:xfrm>
          <a:prstGeom prst="line">
            <a:avLst/>
          </a:prstGeom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>
            <a:off x="678815" y="3724910"/>
            <a:ext cx="473075" cy="473075"/>
          </a:xfrm>
          <a:prstGeom prst="ellipse">
            <a:avLst/>
          </a:prstGeom>
          <a:noFill/>
          <a:ln w="9525">
            <a:noFill/>
          </a:ln>
        </p:spPr>
      </p:pic>
      <p:cxnSp>
        <p:nvCxnSpPr>
          <p:cNvPr id="49" name="Straight Connector 48"/>
          <p:cNvCxnSpPr/>
          <p:nvPr/>
        </p:nvCxnSpPr>
        <p:spPr>
          <a:xfrm flipV="1">
            <a:off x="1323340" y="3363595"/>
            <a:ext cx="368300" cy="487045"/>
          </a:xfrm>
          <a:prstGeom prst="line">
            <a:avLst/>
          </a:prstGeom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rcRect l="32943" t="17611" r="45834" b="39949"/>
          <a:stretch>
            <a:fillRect/>
          </a:stretch>
        </p:blipFill>
        <p:spPr>
          <a:xfrm>
            <a:off x="967105" y="3508375"/>
            <a:ext cx="627380" cy="62738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50" name="Text Box 49"/>
          <p:cNvSpPr txBox="1"/>
          <p:nvPr/>
        </p:nvSpPr>
        <p:spPr>
          <a:xfrm>
            <a:off x="4411345" y="916305"/>
            <a:ext cx="3827780" cy="4507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28700">
                <a:solidFill>
                  <a:schemeClr val="tx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？</a:t>
            </a:r>
            <a:endParaRPr lang="ja-JP" altLang="en-US" sz="28700">
              <a:solidFill>
                <a:schemeClr val="tx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906395" y="1778635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lang="ja-JP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竜眼</a:t>
            </a:r>
            <a:r>
              <a:rPr lang="ja-JP" altLang="en-US"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と同じ</a:t>
            </a:r>
            <a:r>
              <a:rPr lang="ja-JP" altLang="en-US" sz="2800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形</a:t>
            </a:r>
            <a:r>
              <a:rPr lang="ja-JP" altLang="en-US" sz="2800">
                <a:solidFill>
                  <a:srgbClr val="232323"/>
                </a:solidFill>
                <a:latin typeface="Kiwi Maru" panose="00000500000000000000" charset="-120"/>
                <a:ea typeface="Kiwi Maru" panose="00000500000000000000" charset="-120"/>
                <a:cs typeface="Kiwi Maru" panose="00000500000000000000" charset="-120"/>
                <a:sym typeface="MS PGothic" panose="020B0600070205080204" charset="-128"/>
              </a:rPr>
              <a:t>ケーキ</a:t>
            </a:r>
            <a:endParaRPr lang="ja-JP" altLang="en-US" sz="2800">
              <a:solidFill>
                <a:srgbClr val="232323"/>
              </a:solidFill>
              <a:latin typeface="Kiwi Maru" panose="00000500000000000000" charset="-120"/>
              <a:ea typeface="Kiwi Maru" panose="00000500000000000000" charset="-120"/>
              <a:cs typeface="Kiwi Maru" panose="00000500000000000000" charset="-120"/>
              <a:sym typeface="MS PGothic" panose="020B060007020508020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"/>
          <p:cNvSpPr txBox="1"/>
          <p:nvPr/>
        </p:nvSpPr>
        <p:spPr>
          <a:xfrm>
            <a:off x="664845" y="2016125"/>
            <a:ext cx="1644015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>
              <a:buClr>
                <a:schemeClr val="dk1"/>
              </a:buClr>
              <a:buSzPts val="3600"/>
              <a:buFont typeface="Dancing Script" panose="020B0704020202020204"/>
              <a:buNone/>
            </a:pPr>
            <a:r>
              <a:rPr lang="en-US" altLang="ja-JP" sz="7200" b="1" cap="none">
                <a:solidFill>
                  <a:schemeClr val="tx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Calibri Light" panose="020F0302020204030204" charset="0"/>
                <a:sym typeface="Dancing Script" panose="020B0704020202020204"/>
              </a:rPr>
              <a:t>02</a:t>
            </a:r>
            <a:endParaRPr lang="en-US" altLang="ja-JP" sz="7200" b="1" cap="none">
              <a:solidFill>
                <a:schemeClr val="tx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Calibri Light" panose="020F0302020204030204" charset="0"/>
              <a:sym typeface="Dancing Script" panose="020B0704020202020204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632710" y="1918970"/>
            <a:ext cx="1198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8000">
                <a:solidFill>
                  <a:schemeClr val="tx1">
                    <a:lumMod val="5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味</a:t>
            </a:r>
            <a:endParaRPr lang="ja-JP" altLang="en-US" sz="8000">
              <a:solidFill>
                <a:schemeClr val="tx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1918970"/>
            <a:ext cx="1459230" cy="1340485"/>
          </a:xfrm>
          <a:prstGeom prst="ellips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>
                  <a:lumMod val="50000"/>
                </a:schemeClr>
              </a:solidFill>
              <a:latin typeface="Kiwi Maru" panose="00000500000000000000" charset="-120"/>
              <a:ea typeface="Kiwi Maru" panose="00000500000000000000" charset="-120"/>
            </a:endParaRPr>
          </a:p>
        </p:txBody>
      </p:sp>
      <p:pic>
        <p:nvPicPr>
          <p:cNvPr id="128" name="Picture 127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7810" y="699770"/>
            <a:ext cx="4581525" cy="4581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4"/>
          <p:cNvSpPr txBox="1"/>
          <p:nvPr/>
        </p:nvSpPr>
        <p:spPr>
          <a:xfrm>
            <a:off x="699135" y="241935"/>
            <a:ext cx="7911465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vi-VN" sz="5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sym typeface="+mn-ea"/>
              </a:rPr>
              <a:t>味わい</a:t>
            </a:r>
            <a:endParaRPr lang="ja-JP" altLang="vi-VN" sz="5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39115" y="1562100"/>
            <a:ext cx="7035165" cy="31521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サクサク</a:t>
            </a:r>
            <a:r>
              <a:rPr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感じ</a:t>
            </a:r>
            <a:r>
              <a:rPr 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あり</a:t>
            </a:r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卵</a:t>
            </a:r>
            <a:r>
              <a:rPr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の濃厚で香ばしい味</a:t>
            </a:r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後味は非常に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甘い</a:t>
            </a:r>
            <a:endParaRPr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137" name="Picture 136"/>
          <p:cNvPicPr/>
          <p:nvPr/>
        </p:nvPicPr>
        <p:blipFill>
          <a:blip r:embed="rId1"/>
          <a:stretch>
            <a:fillRect/>
          </a:stretch>
        </p:blipFill>
        <p:spPr>
          <a:xfrm flipH="1">
            <a:off x="5723890" y="2139950"/>
            <a:ext cx="2575560" cy="1842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l="32943" t="17611" r="45834" b="39949"/>
          <a:stretch>
            <a:fillRect/>
          </a:stretch>
        </p:blipFill>
        <p:spPr>
          <a:xfrm>
            <a:off x="4956175" y="1275715"/>
            <a:ext cx="1243330" cy="124333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310" y="3472180"/>
            <a:ext cx="1422400" cy="1671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"/>
          <p:cNvSpPr txBox="1"/>
          <p:nvPr/>
        </p:nvSpPr>
        <p:spPr>
          <a:xfrm>
            <a:off x="1597660" y="1729105"/>
            <a:ext cx="1644015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indent="0">
              <a:buClr>
                <a:schemeClr val="dk1"/>
              </a:buClr>
              <a:buSzPts val="3600"/>
              <a:buFont typeface="Dancing Script" panose="020B0704020202020204"/>
              <a:buNone/>
            </a:pPr>
            <a:r>
              <a:rPr lang="en-US" altLang="ja-JP" sz="7200" b="1" cap="none">
                <a:solidFill>
                  <a:srgbClr val="212529"/>
                </a:solidFill>
                <a:latin typeface="Kiwi Maru" panose="00000500000000000000" charset="-120"/>
                <a:ea typeface="Kiwi Maru" panose="00000500000000000000" charset="-120"/>
                <a:cs typeface="Calibri Light" panose="020F0302020204030204" charset="0"/>
                <a:sym typeface="Dancing Script" panose="020B0704020202020204"/>
              </a:rPr>
              <a:t>03</a:t>
            </a:r>
            <a:endParaRPr lang="en-US" altLang="ja-JP" sz="7200" b="1" cap="none">
              <a:solidFill>
                <a:srgbClr val="212529"/>
              </a:solidFill>
              <a:latin typeface="Kiwi Maru" panose="00000500000000000000" charset="-120"/>
              <a:ea typeface="Kiwi Maru" panose="00000500000000000000" charset="-120"/>
              <a:cs typeface="Calibri Light" panose="020F0302020204030204" charset="0"/>
              <a:sym typeface="Dancing Script" panose="020B0704020202020204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59485" y="3121660"/>
            <a:ext cx="3230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en-US" sz="8000">
                <a:solidFill>
                  <a:schemeClr val="accent3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sym typeface="+mn-ea"/>
              </a:rPr>
              <a:t>作り方</a:t>
            </a:r>
            <a:endParaRPr lang="ja-JP" sz="8000">
              <a:solidFill>
                <a:srgbClr val="232323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6" name="Oval 5"/>
          <p:cNvSpPr/>
          <p:nvPr/>
        </p:nvSpPr>
        <p:spPr>
          <a:xfrm>
            <a:off x="1597660" y="1560195"/>
            <a:ext cx="1459230" cy="1340485"/>
          </a:xfrm>
          <a:prstGeom prst="ellips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latin typeface="Kiwi Maru" panose="00000500000000000000" charset="-120"/>
              <a:ea typeface="Kiwi Maru" panose="00000500000000000000" charset="-120"/>
            </a:endParaRP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1"/>
          <a:srcRect l="1596" t="-32405" r="-1596" b="38612"/>
          <a:stretch>
            <a:fillRect/>
          </a:stretch>
        </p:blipFill>
        <p:spPr>
          <a:xfrm>
            <a:off x="3995420" y="-2180590"/>
            <a:ext cx="4494530" cy="7292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Picture 112"/>
          <p:cNvPicPr/>
          <p:nvPr/>
        </p:nvPicPr>
        <p:blipFill>
          <a:blip r:embed="rId2"/>
          <a:srcRect l="9059" t="15365" r="10444" b="-6441"/>
          <a:stretch>
            <a:fillRect/>
          </a:stretch>
        </p:blipFill>
        <p:spPr>
          <a:xfrm>
            <a:off x="5147310" y="3867785"/>
            <a:ext cx="2021205" cy="104838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4"/>
          <p:cNvSpPr txBox="1"/>
          <p:nvPr/>
        </p:nvSpPr>
        <p:spPr>
          <a:xfrm>
            <a:off x="555625" y="385445"/>
            <a:ext cx="7911465" cy="838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buClr>
                <a:schemeClr val="dk1"/>
              </a:buClr>
              <a:buSzPts val="3600"/>
              <a:buFont typeface="Caveat"/>
              <a:buNone/>
            </a:pPr>
            <a:r>
              <a:rPr lang="ja-JP" altLang="vi-VN" sz="5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Kiwi Maru" panose="00000500000000000000" charset="-120"/>
                <a:ea typeface="Kiwi Maru" panose="00000500000000000000" charset="-120"/>
                <a:sym typeface="+mn-ea"/>
              </a:rPr>
              <a:t>材料</a:t>
            </a:r>
            <a:endParaRPr lang="ja-JP" altLang="vi-VN" sz="5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Kiwi Maru" panose="00000500000000000000" charset="-120"/>
              <a:ea typeface="Kiwi Maru" panose="00000500000000000000" charset="-12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95605" y="1562100"/>
            <a:ext cx="1830705" cy="527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もち米</a:t>
            </a:r>
            <a:r>
              <a:rPr lang="ja-JP" sz="2800"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　</a:t>
            </a:r>
            <a:endParaRPr sz="2800"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293995" y="1570355"/>
            <a:ext cx="1423670" cy="518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鶏卵</a:t>
            </a:r>
            <a:endParaRPr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96240" y="3292475"/>
            <a:ext cx="1356360" cy="5035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/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砂糖</a:t>
            </a:r>
            <a:endParaRPr lang="en-US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222875" y="3364230"/>
            <a:ext cx="1541780" cy="478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ja-JP" sz="2800">
                <a:solidFill>
                  <a:schemeClr val="accent2">
                    <a:lumMod val="10000"/>
                  </a:schemeClr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●</a:t>
            </a:r>
            <a:r>
              <a:rPr sz="2800">
                <a:solidFill>
                  <a:srgbClr val="FF0000"/>
                </a:solidFill>
                <a:latin typeface="Kiwi Maru" panose="00000500000000000000" charset="-120"/>
                <a:ea typeface="Kiwi Maru" panose="00000500000000000000" charset="-120"/>
                <a:cs typeface="MS PGothic" panose="020B0600070205080204" charset="-128"/>
                <a:sym typeface="MS PGothic" panose="020B0600070205080204" charset="-128"/>
              </a:rPr>
              <a:t>豚脂</a:t>
            </a:r>
            <a:endParaRPr lang="en-US" sz="2800">
              <a:solidFill>
                <a:srgbClr val="FF0000"/>
              </a:solidFill>
              <a:latin typeface="Kiwi Maru" panose="00000500000000000000" charset="-120"/>
              <a:ea typeface="Kiwi Maru" panose="00000500000000000000" charset="-120"/>
              <a:cs typeface="MS PGothic" panose="020B0600070205080204" charset="-128"/>
              <a:sym typeface="MS PGothic" panose="020B0600070205080204" charset="-128"/>
            </a:endParaRP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1"/>
          <a:srcRect t="42168" r="27478" b="4957"/>
          <a:stretch>
            <a:fillRect/>
          </a:stretch>
        </p:blipFill>
        <p:spPr>
          <a:xfrm>
            <a:off x="1766570" y="1551940"/>
            <a:ext cx="2386965" cy="174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380" y="1309370"/>
            <a:ext cx="3327400" cy="19704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" name="Picture 149"/>
          <p:cNvPicPr/>
          <p:nvPr/>
        </p:nvPicPr>
        <p:blipFill>
          <a:blip/>
          <a:stretch>
            <a:fillRect/>
          </a:stretch>
        </p:blipFill>
        <p:spPr>
          <a:xfrm>
            <a:off x="395097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rcRect l="24299" t="1533" r="34936" b="77874"/>
          <a:stretch>
            <a:fillRect/>
          </a:stretch>
        </p:blipFill>
        <p:spPr>
          <a:xfrm>
            <a:off x="1837690" y="3428365"/>
            <a:ext cx="2411730" cy="1316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l="49904" t="1533" r="34936" b="77874"/>
          <a:stretch>
            <a:fillRect/>
          </a:stretch>
        </p:blipFill>
        <p:spPr>
          <a:xfrm>
            <a:off x="3060065" y="4003675"/>
            <a:ext cx="896620" cy="1316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 l="49904" t="1533" r="34936" b="77874"/>
          <a:stretch>
            <a:fillRect/>
          </a:stretch>
        </p:blipFill>
        <p:spPr>
          <a:xfrm>
            <a:off x="2485390" y="3500120"/>
            <a:ext cx="896620" cy="1316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rcRect l="49904" t="1533" r="34936" b="77874"/>
          <a:stretch>
            <a:fillRect/>
          </a:stretch>
        </p:blipFill>
        <p:spPr>
          <a:xfrm>
            <a:off x="3133090" y="3860165"/>
            <a:ext cx="896620" cy="1316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" name="Picture 152"/>
          <p:cNvPicPr/>
          <p:nvPr/>
        </p:nvPicPr>
        <p:blipFill>
          <a:blip r:embed="rId4"/>
          <a:stretch>
            <a:fillRect/>
          </a:stretch>
        </p:blipFill>
        <p:spPr>
          <a:xfrm>
            <a:off x="6228715" y="3003550"/>
            <a:ext cx="2467610" cy="2430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705" y="155575"/>
            <a:ext cx="1598295" cy="14147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theme/theme1.xml><?xml version="1.0" encoding="utf-8"?>
<a:theme xmlns:a="http://schemas.openxmlformats.org/drawingml/2006/main" name="Listening and Responding to Stories for Pre-K by Slidesgo">
  <a:themeElements>
    <a:clrScheme name="Simple Light">
      <a:dk1>
        <a:srgbClr val="422C33"/>
      </a:dk1>
      <a:lt1>
        <a:srgbClr val="FFECE8"/>
      </a:lt1>
      <a:dk2>
        <a:srgbClr val="FFD6D2"/>
      </a:dk2>
      <a:lt2>
        <a:srgbClr val="FCACAC"/>
      </a:lt2>
      <a:accent1>
        <a:srgbClr val="F8CBE8"/>
      </a:accent1>
      <a:accent2>
        <a:srgbClr val="F8A3D6"/>
      </a:accent2>
      <a:accent3>
        <a:srgbClr val="CEF5EE"/>
      </a:accent3>
      <a:accent4>
        <a:srgbClr val="C9E0A6"/>
      </a:accent4>
      <a:accent5>
        <a:srgbClr val="DCE9C8"/>
      </a:accent5>
      <a:accent6>
        <a:srgbClr val="FFFFFF"/>
      </a:accent6>
      <a:hlink>
        <a:srgbClr val="422C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WPS Presentation</Application>
  <PresentationFormat/>
  <Paragraphs>105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6" baseType="lpstr">
      <vt:lpstr>Arial</vt:lpstr>
      <vt:lpstr>SimSun</vt:lpstr>
      <vt:lpstr>Wingdings</vt:lpstr>
      <vt:lpstr>Arial</vt:lpstr>
      <vt:lpstr>Fredoka SemiBold</vt:lpstr>
      <vt:lpstr>Quicksand</vt:lpstr>
      <vt:lpstr>Nunito Light</vt:lpstr>
      <vt:lpstr>AMGDT</vt:lpstr>
      <vt:lpstr>DM Sans</vt:lpstr>
      <vt:lpstr>Fredoka</vt:lpstr>
      <vt:lpstr>Kiwi Maru</vt:lpstr>
      <vt:lpstr>MS PGothic</vt:lpstr>
      <vt:lpstr>Nanum Gothic</vt:lpstr>
      <vt:lpstr>Caveat</vt:lpstr>
      <vt:lpstr>Dancing Script</vt:lpstr>
      <vt:lpstr>Yu Gothic UI Semibold</vt:lpstr>
      <vt:lpstr>Calibri Light</vt:lpstr>
      <vt:lpstr>Anaheim</vt:lpstr>
      <vt:lpstr>Microsoft YaHei</vt:lpstr>
      <vt:lpstr>Arial Unicode MS</vt:lpstr>
      <vt:lpstr>MV Boli</vt:lpstr>
      <vt:lpstr>Listening and Responding to Stories for Pre-K by Slidesgo</vt:lpstr>
      <vt:lpstr>ナム・ディン の竜眼ケーキ</vt:lpstr>
      <vt:lpstr>目次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来期やりたいこと</dc:title>
  <dc:creator/>
  <cp:lastModifiedBy>Admin PC</cp:lastModifiedBy>
  <cp:revision>65</cp:revision>
  <dcterms:created xsi:type="dcterms:W3CDTF">2023-09-29T14:36:00Z</dcterms:created>
  <dcterms:modified xsi:type="dcterms:W3CDTF">2023-11-20T05:37:37Z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E7B98AD109874C99B01032762BB8D5EB_12</vt:lpwstr>
  </property>
  <property fmtid="{D5CDD505-2E9C-101B-9397-08002B2CF9AE}" pid="3" name="KSOProductBuildVer">
    <vt:lpwstr>1033-12.2.0.13306</vt:lpwstr>
  </property>
</Properties>
</file>